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88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9" r:id="rId26"/>
    <p:sldId id="278" r:id="rId27"/>
    <p:sldId id="326" r:id="rId28"/>
    <p:sldId id="328" r:id="rId29"/>
    <p:sldId id="280" r:id="rId30"/>
    <p:sldId id="281" r:id="rId31"/>
    <p:sldId id="291" r:id="rId32"/>
    <p:sldId id="292" r:id="rId33"/>
    <p:sldId id="294" r:id="rId34"/>
    <p:sldId id="293" r:id="rId35"/>
    <p:sldId id="295" r:id="rId36"/>
    <p:sldId id="282" r:id="rId37"/>
    <p:sldId id="346" r:id="rId38"/>
    <p:sldId id="283" r:id="rId39"/>
    <p:sldId id="284" r:id="rId40"/>
    <p:sldId id="285" r:id="rId41"/>
    <p:sldId id="286" r:id="rId42"/>
    <p:sldId id="343" r:id="rId43"/>
    <p:sldId id="329" r:id="rId44"/>
    <p:sldId id="287" r:id="rId45"/>
  </p:sldIdLst>
  <p:sldSz cx="5334000" cy="7556500"/>
  <p:notesSz cx="6858000" cy="9144000"/>
  <p:custDataLst>
    <p:tags r:id="rId4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9" Type="http://schemas.openxmlformats.org/officeDocument/2006/relationships/tags" Target="tags/tag7.xml"/><Relationship Id="rId48" Type="http://schemas.openxmlformats.org/officeDocument/2006/relationships/tableStyles" Target="tableStyles.xml"/><Relationship Id="rId47" Type="http://schemas.openxmlformats.org/officeDocument/2006/relationships/viewProps" Target="viewProps.xml"/><Relationship Id="rId46" Type="http://schemas.openxmlformats.org/officeDocument/2006/relationships/presProps" Target="presProps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jpeg"/><Relationship Id="rId1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hyperlink" Target="https://www.youtube.com/c/roselighting" TargetMode="External"/><Relationship Id="rId5" Type="http://schemas.openxmlformats.org/officeDocument/2006/relationships/hyperlink" Target="https://roselighting.en.alibaba.com" TargetMode="External"/><Relationship Id="rId4" Type="http://schemas.openxmlformats.org/officeDocument/2006/relationships/hyperlink" Target="https://www.rose-light.com" TargetMode="External"/><Relationship Id="rId3" Type="http://schemas.openxmlformats.org/officeDocument/2006/relationships/hyperlink" Target="https://www.rose-lighting.cn" TargetMode="External"/><Relationship Id="rId2" Type="http://schemas.openxmlformats.org/officeDocument/2006/relationships/hyperlink" Target="https://www.rose-lighting.com" TargetMode="External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2.png"/><Relationship Id="rId1" Type="http://schemas.openxmlformats.org/officeDocument/2006/relationships/image" Target="../media/image6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5328284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5328284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5334000" cy="7556500"/>
          </a:xfrm>
          <a:prstGeom prst="rect">
            <a:avLst/>
          </a:prstGeom>
        </p:spPr>
      </p:pic>
      <p:sp>
        <p:nvSpPr>
          <p:cNvPr id="54" name="textbox 54"/>
          <p:cNvSpPr/>
          <p:nvPr/>
        </p:nvSpPr>
        <p:spPr>
          <a:xfrm>
            <a:off x="151570" y="3960887"/>
            <a:ext cx="2976879" cy="95376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algn="r" rtl="0" eaLnBrk="0">
              <a:lnSpc>
                <a:spcPct val="88000"/>
              </a:lnSpc>
            </a:pPr>
            <a:r>
              <a:rPr sz="2100" kern="0" spc="-9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SPI</a:t>
            </a:r>
            <a:r>
              <a:rPr sz="2100" kern="0" spc="12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2100" kern="0" spc="-9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DIGI</a:t>
            </a:r>
            <a:r>
              <a:rPr sz="2000" kern="0" spc="-9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2100" kern="0" spc="-9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</a:t>
            </a:r>
            <a:r>
              <a:rPr sz="2000" kern="0" spc="-9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</a:t>
            </a:r>
            <a:r>
              <a:rPr sz="2000" kern="0" spc="30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100" kern="0" spc="-9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</a:t>
            </a:r>
            <a:r>
              <a:rPr sz="2100" kern="0" spc="25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100" kern="0" spc="-9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STRIP</a:t>
            </a:r>
            <a:endParaRPr lang="en-US" altLang="en-US" sz="2100" dirty="0"/>
          </a:p>
          <a:p>
            <a:pPr marL="64135" algn="l" rtl="0" eaLnBrk="0">
              <a:lnSpc>
                <a:spcPct val="85000"/>
              </a:lnSpc>
              <a:spcBef>
                <a:spcPts val="1145"/>
              </a:spcBef>
            </a:pPr>
            <a:r>
              <a:rPr sz="1100" kern="0" spc="-40" dirty="0">
                <a:solidFill>
                  <a:srgbClr val="EB92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 IN G</a:t>
            </a:r>
            <a:r>
              <a:rPr sz="1100" kern="0" spc="140" dirty="0">
                <a:solidFill>
                  <a:srgbClr val="EB92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40" dirty="0">
                <a:solidFill>
                  <a:srgbClr val="EB92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 E   SIG</a:t>
            </a:r>
            <a:r>
              <a:rPr sz="1100" kern="0" spc="40" dirty="0">
                <a:solidFill>
                  <a:srgbClr val="EB92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40" dirty="0">
                <a:solidFill>
                  <a:srgbClr val="EB92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 AL   ST RI</a:t>
            </a:r>
            <a:r>
              <a:rPr sz="1100" kern="0" spc="0" dirty="0">
                <a:solidFill>
                  <a:srgbClr val="EB92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40" dirty="0">
                <a:solidFill>
                  <a:srgbClr val="EB92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</a:t>
            </a:r>
            <a:endParaRPr lang="en-US" altLang="en-US" sz="1100" dirty="0"/>
          </a:p>
          <a:p>
            <a:pPr algn="l" rtl="0" eaLnBrk="0">
              <a:lnSpc>
                <a:spcPct val="104000"/>
              </a:lnSpc>
            </a:pPr>
            <a:endParaRPr lang="en-US" altLang="en-US" sz="1200" dirty="0"/>
          </a:p>
          <a:p>
            <a:pPr marL="15240" algn="l" rtl="0" eaLnBrk="0">
              <a:lnSpc>
                <a:spcPct val="100000"/>
              </a:lnSpc>
              <a:spcBef>
                <a:spcPts val="0"/>
              </a:spcBef>
            </a:pPr>
            <a:r>
              <a:rPr sz="1100" kern="0" spc="-7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SK</a:t>
            </a:r>
            <a:r>
              <a:rPr sz="1100" kern="0" spc="-6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7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6 8</a:t>
            </a:r>
            <a:r>
              <a:rPr sz="1100" kern="0" spc="-6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7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12 </a:t>
            </a:r>
            <a:r>
              <a:rPr sz="1200" kern="0" spc="80" baseline="-900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-</a:t>
            </a:r>
            <a:r>
              <a:rPr sz="700" kern="0" spc="8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8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1100" kern="0" spc="-12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8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44</a:t>
            </a:r>
            <a:r>
              <a:rPr sz="1100" kern="0" spc="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LEDS</a:t>
            </a:r>
            <a:r>
              <a:rPr sz="1100" kern="0" spc="-14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8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1100" kern="0" spc="8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1100" dirty="0"/>
          </a:p>
        </p:txBody>
      </p:sp>
      <p:sp>
        <p:nvSpPr>
          <p:cNvPr id="56" name="textbox 56"/>
          <p:cNvSpPr/>
          <p:nvPr/>
        </p:nvSpPr>
        <p:spPr>
          <a:xfrm>
            <a:off x="152134" y="183396"/>
            <a:ext cx="2948939" cy="95376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8000"/>
              </a:lnSpc>
            </a:pPr>
            <a:endParaRPr lang="en-US" altLang="en-US" sz="100" dirty="0"/>
          </a:p>
          <a:p>
            <a:pPr algn="r" rtl="0" eaLnBrk="0">
              <a:lnSpc>
                <a:spcPct val="85000"/>
              </a:lnSpc>
            </a:pPr>
            <a:r>
              <a:rPr sz="2100" kern="0" spc="-8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SPI  DIGIT</a:t>
            </a:r>
            <a:r>
              <a:rPr sz="2000" kern="0" spc="-8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</a:t>
            </a:r>
            <a:r>
              <a:rPr sz="2100" kern="0" spc="-8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</a:t>
            </a:r>
            <a:r>
              <a:rPr sz="2100" kern="0" spc="27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100" kern="0" spc="-8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</a:t>
            </a:r>
            <a:r>
              <a:rPr sz="2100" kern="0" spc="23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100" kern="0" spc="-8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</a:t>
            </a:r>
            <a:r>
              <a:rPr sz="2100" kern="0" spc="-9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TRIP</a:t>
            </a:r>
            <a:endParaRPr lang="en-US" altLang="en-US" sz="2100" dirty="0"/>
          </a:p>
          <a:p>
            <a:pPr marL="63500" algn="l" rtl="0" eaLnBrk="0">
              <a:lnSpc>
                <a:spcPct val="92000"/>
              </a:lnSpc>
              <a:spcBef>
                <a:spcPts val="1210"/>
              </a:spcBef>
            </a:pPr>
            <a:r>
              <a:rPr sz="1000" kern="0" spc="0" dirty="0">
                <a:solidFill>
                  <a:srgbClr val="EB92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 IN G</a:t>
            </a:r>
            <a:r>
              <a:rPr sz="1000" kern="0" spc="90" dirty="0">
                <a:solidFill>
                  <a:srgbClr val="EB92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EB92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 E</a:t>
            </a:r>
            <a:r>
              <a:rPr sz="1000" kern="0" spc="10" dirty="0">
                <a:solidFill>
                  <a:srgbClr val="EB92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</a:t>
            </a:r>
            <a:r>
              <a:rPr sz="1000" kern="0" spc="0" dirty="0">
                <a:solidFill>
                  <a:srgbClr val="EB92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SI</a:t>
            </a:r>
            <a:r>
              <a:rPr sz="1000" kern="0" spc="10" dirty="0">
                <a:solidFill>
                  <a:srgbClr val="EB92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EB92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G</a:t>
            </a:r>
            <a:r>
              <a:rPr sz="1000" kern="0" spc="80" dirty="0">
                <a:solidFill>
                  <a:srgbClr val="EB92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EB92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</a:t>
            </a:r>
            <a:r>
              <a:rPr sz="1000" kern="0" spc="20" dirty="0">
                <a:solidFill>
                  <a:srgbClr val="EB92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EB92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AL   </a:t>
            </a:r>
            <a:r>
              <a:rPr sz="1000" kern="0" spc="-10" dirty="0">
                <a:solidFill>
                  <a:srgbClr val="EB92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ST RI</a:t>
            </a:r>
            <a:r>
              <a:rPr sz="1000" kern="0" spc="20" dirty="0">
                <a:solidFill>
                  <a:srgbClr val="EB92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10" dirty="0">
                <a:solidFill>
                  <a:srgbClr val="EB92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</a:t>
            </a:r>
            <a:endParaRPr lang="en-US" altLang="en-US" sz="1000" dirty="0"/>
          </a:p>
          <a:p>
            <a:pPr algn="l" rtl="0" eaLnBrk="0">
              <a:lnSpc>
                <a:spcPct val="103000"/>
              </a:lnSpc>
            </a:pPr>
            <a:endParaRPr lang="en-US" altLang="en-US" sz="1200" dirty="0"/>
          </a:p>
          <a:p>
            <a:pPr algn="l" rtl="0" eaLnBrk="0">
              <a:lnSpc>
                <a:spcPct val="8000"/>
              </a:lnSpc>
            </a:pPr>
            <a:endParaRPr lang="en-US" altLang="en-US" sz="100" dirty="0"/>
          </a:p>
          <a:p>
            <a:pPr marL="17145" algn="l" rtl="0" eaLnBrk="0">
              <a:lnSpc>
                <a:spcPct val="94000"/>
              </a:lnSpc>
            </a:pPr>
            <a:r>
              <a:rPr sz="1200" kern="0" spc="-8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SK</a:t>
            </a:r>
            <a:r>
              <a:rPr sz="1200" kern="0" spc="-12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8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</a:t>
            </a:r>
            <a:r>
              <a:rPr sz="1100" kern="0" spc="-7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8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8 12 </a:t>
            </a:r>
            <a:r>
              <a:rPr sz="1100" kern="0" spc="70" baseline="-500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-</a:t>
            </a:r>
            <a:r>
              <a:rPr sz="700" kern="0" spc="9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7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60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</a:t>
            </a:r>
            <a:r>
              <a:rPr sz="1100" kern="0" spc="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ED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</a:t>
            </a:r>
            <a:r>
              <a:rPr sz="1200" kern="0" spc="-20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7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1200" kern="0" spc="7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1200" dirty="0"/>
          </a:p>
        </p:txBody>
      </p:sp>
      <p:graphicFrame>
        <p:nvGraphicFramePr>
          <p:cNvPr id="58" name="table 58"/>
          <p:cNvGraphicFramePr>
            <a:graphicFrameLocks noGrp="1"/>
          </p:cNvGraphicFramePr>
          <p:nvPr/>
        </p:nvGraphicFramePr>
        <p:xfrm>
          <a:off x="2074939" y="2669388"/>
          <a:ext cx="1405255" cy="1010284"/>
        </p:xfrm>
        <a:graphic>
          <a:graphicData uri="http://schemas.openxmlformats.org/drawingml/2006/table">
            <a:tbl>
              <a:tblPr/>
              <a:tblGrid>
                <a:gridCol w="767715"/>
                <a:gridCol w="637540"/>
              </a:tblGrid>
              <a:tr h="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46000"/>
                        </a:lnSpc>
                      </a:pPr>
                      <a:endParaRPr lang="en-US" altLang="en-US" sz="100" dirty="0"/>
                    </a:p>
                    <a:p>
                      <a:pPr marL="635" algn="l" rtl="0" eaLnBrk="0">
                        <a:lnSpc>
                          <a:spcPct val="85000"/>
                        </a:lnSpc>
                      </a:pPr>
                      <a:r>
                        <a:rPr sz="700" kern="0" spc="10" dirty="0">
                          <a:solidFill>
                            <a:srgbClr val="060003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VO LTAG</a:t>
                      </a:r>
                      <a:r>
                        <a:rPr sz="700" kern="0" spc="-20" dirty="0">
                          <a:solidFill>
                            <a:srgbClr val="060003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10" dirty="0">
                          <a:solidFill>
                            <a:srgbClr val="060003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E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207010" algn="l" rtl="0" eaLnBrk="0">
                        <a:lnSpc>
                          <a:spcPct val="98000"/>
                        </a:lnSpc>
                        <a:spcBef>
                          <a:spcPts val="0"/>
                        </a:spcBef>
                      </a:pPr>
                      <a:r>
                        <a:rPr sz="700" kern="0" spc="0" dirty="0">
                          <a:solidFill>
                            <a:srgbClr val="070104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DC</a:t>
                      </a:r>
                      <a:r>
                        <a:rPr sz="700" kern="0" spc="-60" dirty="0">
                          <a:solidFill>
                            <a:srgbClr val="070104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10" dirty="0">
                          <a:solidFill>
                            <a:srgbClr val="070104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5V</a:t>
                      </a:r>
                      <a:endParaRPr lang="en-US" altLang="en-US" sz="700" dirty="0"/>
                    </a:p>
                  </a:txBody>
                  <a:tcPr marL="0" marR="0" marT="238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446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94000"/>
                        </a:lnSpc>
                      </a:pPr>
                      <a:endParaRPr lang="en-US" altLang="en-US" sz="100" dirty="0"/>
                    </a:p>
                    <a:p>
                      <a:pPr marL="635" algn="l" rtl="0" eaLnBrk="0">
                        <a:lnSpc>
                          <a:spcPct val="83000"/>
                        </a:lnSpc>
                      </a:pPr>
                      <a:r>
                        <a:rPr sz="700" kern="0" spc="0" dirty="0">
                          <a:solidFill>
                            <a:srgbClr val="040101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POWE</a:t>
                      </a:r>
                      <a:r>
                        <a:rPr sz="700" kern="0" spc="40" dirty="0">
                          <a:solidFill>
                            <a:srgbClr val="040101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0" dirty="0">
                          <a:solidFill>
                            <a:srgbClr val="040101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R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6000"/>
                        </a:lnSpc>
                      </a:pPr>
                      <a:endParaRPr lang="en-US" altLang="en-US" sz="100" dirty="0"/>
                    </a:p>
                    <a:p>
                      <a:pPr marL="200660" algn="l" rtl="0" eaLnBrk="0">
                        <a:lnSpc>
                          <a:spcPts val="765"/>
                        </a:lnSpc>
                      </a:pPr>
                      <a:r>
                        <a:rPr sz="700" kern="0" spc="10" dirty="0">
                          <a:solidFill>
                            <a:srgbClr val="1B191B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9</a:t>
                      </a:r>
                      <a:r>
                        <a:rPr sz="700" kern="0" spc="-20" dirty="0">
                          <a:solidFill>
                            <a:srgbClr val="1B191B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1000" kern="0" spc="10" dirty="0">
                          <a:solidFill>
                            <a:srgbClr val="1B191B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.</a:t>
                      </a:r>
                      <a:r>
                        <a:rPr sz="1000" kern="0" spc="-120" dirty="0">
                          <a:solidFill>
                            <a:srgbClr val="1B191B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10" dirty="0">
                          <a:solidFill>
                            <a:srgbClr val="1B191B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5W</a:t>
                      </a:r>
                      <a:r>
                        <a:rPr sz="700" kern="0" spc="-110" dirty="0">
                          <a:solidFill>
                            <a:srgbClr val="1B191B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600" kern="0" spc="10" dirty="0">
                          <a:solidFill>
                            <a:srgbClr val="1B191B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/</a:t>
                      </a:r>
                      <a:r>
                        <a:rPr sz="700" kern="0" spc="10" dirty="0">
                          <a:solidFill>
                            <a:srgbClr val="1B191B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M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477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56000"/>
                        </a:lnSpc>
                      </a:pPr>
                      <a:endParaRPr lang="en-US" altLang="en-US" sz="100" dirty="0"/>
                    </a:p>
                    <a:p>
                      <a:pPr algn="l" rtl="0" eaLnBrk="0">
                        <a:lnSpc>
                          <a:spcPct val="94000"/>
                        </a:lnSpc>
                        <a:spcBef>
                          <a:spcPts val="0"/>
                        </a:spcBef>
                      </a:pPr>
                      <a:r>
                        <a:rPr sz="700" kern="0" spc="-20" dirty="0">
                          <a:solidFill>
                            <a:srgbClr val="0C030C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IC</a:t>
                      </a:r>
                      <a:r>
                        <a:rPr sz="700" kern="0" spc="20" dirty="0">
                          <a:solidFill>
                            <a:srgbClr val="0C030C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</a:t>
                      </a:r>
                      <a:r>
                        <a:rPr sz="800" kern="0" spc="-20" dirty="0">
                          <a:solidFill>
                            <a:srgbClr val="0C030C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Q</a:t>
                      </a:r>
                      <a:r>
                        <a:rPr sz="700" kern="0" spc="-20" dirty="0">
                          <a:solidFill>
                            <a:srgbClr val="0C030C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TY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93000"/>
                        </a:lnSpc>
                      </a:pPr>
                      <a:endParaRPr lang="en-US" altLang="en-US" sz="100" dirty="0"/>
                    </a:p>
                    <a:p>
                      <a:pPr marL="200660" algn="l" rtl="0" eaLnBrk="0">
                        <a:lnSpc>
                          <a:spcPct val="87000"/>
                        </a:lnSpc>
                      </a:pPr>
                      <a:r>
                        <a:rPr sz="700" kern="0" spc="20" dirty="0">
                          <a:solidFill>
                            <a:srgbClr val="2B1A2B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60</a:t>
                      </a:r>
                      <a:r>
                        <a:rPr sz="700" kern="0" spc="-20" dirty="0">
                          <a:solidFill>
                            <a:srgbClr val="2B1A2B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900" kern="0" spc="0" dirty="0">
                          <a:solidFill>
                            <a:srgbClr val="2B1A2B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p</a:t>
                      </a:r>
                      <a:r>
                        <a:rPr sz="800" kern="0" spc="0" dirty="0">
                          <a:solidFill>
                            <a:srgbClr val="2B1A2B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i</a:t>
                      </a:r>
                      <a:r>
                        <a:rPr sz="800" kern="0" spc="-60" dirty="0">
                          <a:solidFill>
                            <a:srgbClr val="2B1A2B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900" kern="0" spc="0" dirty="0">
                          <a:solidFill>
                            <a:srgbClr val="2B1A2B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x</a:t>
                      </a:r>
                      <a:r>
                        <a:rPr sz="600" kern="0" spc="20" dirty="0">
                          <a:solidFill>
                            <a:srgbClr val="2B1A2B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/</a:t>
                      </a:r>
                      <a:r>
                        <a:rPr sz="800" kern="0" spc="20" dirty="0">
                          <a:solidFill>
                            <a:srgbClr val="2B1A2B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M</a:t>
                      </a:r>
                      <a:endParaRPr lang="en-US" altLang="en-US" sz="8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192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5000"/>
                        </a:lnSpc>
                      </a:pPr>
                      <a:endParaRPr lang="en-US" altLang="en-US" sz="100" dirty="0"/>
                    </a:p>
                    <a:p>
                      <a:pPr algn="l" rtl="0" eaLnBrk="0">
                        <a:lnSpc>
                          <a:spcPct val="87000"/>
                        </a:lnSpc>
                      </a:pPr>
                      <a:r>
                        <a:rPr sz="700" kern="0" spc="-30" dirty="0">
                          <a:solidFill>
                            <a:srgbClr val="050303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I</a:t>
                      </a:r>
                      <a:r>
                        <a:rPr sz="700" kern="0" spc="-10" dirty="0">
                          <a:solidFill>
                            <a:srgbClr val="050303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-30" dirty="0">
                          <a:solidFill>
                            <a:srgbClr val="050303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C</a:t>
                      </a:r>
                      <a:r>
                        <a:rPr sz="700" kern="0" spc="10" dirty="0">
                          <a:solidFill>
                            <a:srgbClr val="050303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</a:t>
                      </a:r>
                      <a:r>
                        <a:rPr sz="700" kern="0" spc="-30" dirty="0">
                          <a:solidFill>
                            <a:srgbClr val="050303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TYPE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78000"/>
                        </a:lnSpc>
                      </a:pPr>
                      <a:endParaRPr lang="en-US" altLang="en-US" sz="100" dirty="0"/>
                    </a:p>
                    <a:p>
                      <a:pPr marL="203835" algn="l" rtl="0" eaLnBrk="0">
                        <a:lnSpc>
                          <a:spcPct val="85000"/>
                        </a:lnSpc>
                      </a:pPr>
                      <a:r>
                        <a:rPr sz="800" kern="0" spc="0" dirty="0">
                          <a:solidFill>
                            <a:srgbClr val="100F1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SK</a:t>
                      </a:r>
                      <a:r>
                        <a:rPr sz="800" kern="0" spc="-70" dirty="0">
                          <a:solidFill>
                            <a:srgbClr val="100F1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0" dirty="0">
                          <a:solidFill>
                            <a:srgbClr val="100F1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6812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5000"/>
                        </a:lnSpc>
                      </a:pPr>
                      <a:endParaRPr lang="en-US" altLang="en-US" sz="100" dirty="0"/>
                    </a:p>
                    <a:p>
                      <a:pPr marL="1270" algn="l" rtl="0" eaLnBrk="0">
                        <a:lnSpc>
                          <a:spcPct val="95000"/>
                        </a:lnSpc>
                      </a:pPr>
                      <a:r>
                        <a:rPr sz="1100" kern="0" spc="-30" baseline="5000" dirty="0">
                          <a:solidFill>
                            <a:srgbClr val="2D193A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L</a:t>
                      </a:r>
                      <a:r>
                        <a:rPr sz="1000" kern="0" spc="-30" baseline="5000" dirty="0">
                          <a:solidFill>
                            <a:srgbClr val="2D193A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E</a:t>
                      </a:r>
                      <a:r>
                        <a:rPr sz="600" kern="0" spc="70" dirty="0">
                          <a:solidFill>
                            <a:srgbClr val="2D193A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1000" kern="0" spc="-30" baseline="5000" dirty="0">
                          <a:solidFill>
                            <a:srgbClr val="2D193A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D</a:t>
                      </a:r>
                      <a:r>
                        <a:rPr sz="600" kern="0" spc="50" dirty="0">
                          <a:solidFill>
                            <a:srgbClr val="2D193A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</a:t>
                      </a:r>
                      <a:r>
                        <a:rPr sz="800" kern="0" spc="-30" dirty="0">
                          <a:solidFill>
                            <a:srgbClr val="27172F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Q</a:t>
                      </a:r>
                      <a:r>
                        <a:rPr sz="600" kern="0" spc="-30" dirty="0">
                          <a:solidFill>
                            <a:srgbClr val="27172F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T</a:t>
                      </a:r>
                      <a:r>
                        <a:rPr sz="700" kern="0" spc="-30" dirty="0">
                          <a:solidFill>
                            <a:srgbClr val="27172F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Y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50000"/>
                        </a:lnSpc>
                      </a:pPr>
                      <a:endParaRPr lang="en-US" altLang="en-US" sz="100" dirty="0"/>
                    </a:p>
                    <a:p>
                      <a:pPr algn="r" rtl="0" eaLnBrk="0">
                        <a:lnSpc>
                          <a:spcPts val="870"/>
                        </a:lnSpc>
                        <a:spcBef>
                          <a:spcPts val="0"/>
                        </a:spcBef>
                      </a:pPr>
                      <a:r>
                        <a:rPr sz="700" kern="0" spc="70" dirty="0">
                          <a:solidFill>
                            <a:srgbClr val="24102E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60LED</a:t>
                      </a:r>
                      <a:r>
                        <a:rPr sz="600" kern="0" spc="70" dirty="0">
                          <a:solidFill>
                            <a:srgbClr val="24102E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/</a:t>
                      </a:r>
                      <a:r>
                        <a:rPr sz="700" kern="0" spc="70" dirty="0">
                          <a:solidFill>
                            <a:srgbClr val="24102E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M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573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58000"/>
                        </a:lnSpc>
                      </a:pPr>
                      <a:endParaRPr lang="en-US" altLang="en-US" sz="100" dirty="0"/>
                    </a:p>
                    <a:p>
                      <a:pPr marL="635" algn="l" rtl="0" eaLnBrk="0">
                        <a:lnSpc>
                          <a:spcPct val="88000"/>
                        </a:lnSpc>
                      </a:pPr>
                      <a:r>
                        <a:rPr sz="700" kern="0" spc="10" dirty="0">
                          <a:solidFill>
                            <a:srgbClr val="030303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L</a:t>
                      </a:r>
                      <a:r>
                        <a:rPr sz="600" kern="0" spc="10" dirty="0">
                          <a:solidFill>
                            <a:srgbClr val="030303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E D</a:t>
                      </a:r>
                      <a:r>
                        <a:rPr sz="600" kern="0" spc="60" dirty="0">
                          <a:solidFill>
                            <a:srgbClr val="030303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</a:t>
                      </a:r>
                      <a:r>
                        <a:rPr sz="600" kern="0" spc="10" dirty="0">
                          <a:solidFill>
                            <a:srgbClr val="141414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T</a:t>
                      </a:r>
                      <a:r>
                        <a:rPr sz="700" kern="0" spc="10" dirty="0">
                          <a:solidFill>
                            <a:srgbClr val="141414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Y</a:t>
                      </a:r>
                      <a:r>
                        <a:rPr sz="600" kern="0" spc="10" dirty="0">
                          <a:solidFill>
                            <a:srgbClr val="141414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PE</a:t>
                      </a:r>
                      <a:endParaRPr lang="en-US" altLang="en-US" sz="6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97000"/>
                        </a:lnSpc>
                      </a:pPr>
                      <a:endParaRPr lang="en-US" altLang="en-US" sz="100" dirty="0"/>
                    </a:p>
                    <a:p>
                      <a:pPr marL="205105" algn="l" rtl="0" eaLnBrk="0">
                        <a:lnSpc>
                          <a:spcPct val="98000"/>
                        </a:lnSpc>
                      </a:pPr>
                      <a:r>
                        <a:rPr sz="700" kern="0" spc="0" dirty="0">
                          <a:solidFill>
                            <a:srgbClr val="0C0B0C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50</a:t>
                      </a:r>
                      <a:r>
                        <a:rPr sz="700" kern="0" spc="-80" dirty="0">
                          <a:solidFill>
                            <a:srgbClr val="0C0B0C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0" dirty="0">
                          <a:solidFill>
                            <a:srgbClr val="0C0B0C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5</a:t>
                      </a:r>
                      <a:r>
                        <a:rPr sz="700" kern="0" spc="-50" dirty="0">
                          <a:solidFill>
                            <a:srgbClr val="0C0B0C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0" dirty="0">
                          <a:solidFill>
                            <a:srgbClr val="0C0B0C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0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223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87000"/>
                        </a:lnSpc>
                      </a:pPr>
                      <a:endParaRPr lang="en-US" altLang="en-US" sz="100" dirty="0"/>
                    </a:p>
                    <a:p>
                      <a:pPr marL="635" algn="l" rtl="0" eaLnBrk="0">
                        <a:lnSpc>
                          <a:spcPct val="79000"/>
                        </a:lnSpc>
                      </a:pPr>
                      <a:r>
                        <a:rPr sz="800" kern="0" spc="-40" dirty="0">
                          <a:solidFill>
                            <a:srgbClr val="080011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PC </a:t>
                      </a:r>
                      <a:r>
                        <a:rPr sz="700" kern="0" spc="-40" dirty="0">
                          <a:solidFill>
                            <a:srgbClr val="080011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B</a:t>
                      </a:r>
                      <a:r>
                        <a:rPr sz="700" kern="0" spc="10" dirty="0">
                          <a:solidFill>
                            <a:srgbClr val="080011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</a:t>
                      </a:r>
                      <a:r>
                        <a:rPr sz="800" kern="0" spc="-40" dirty="0">
                          <a:solidFill>
                            <a:srgbClr val="080011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WI</a:t>
                      </a:r>
                      <a:r>
                        <a:rPr sz="700" kern="0" spc="-40" dirty="0">
                          <a:solidFill>
                            <a:srgbClr val="080011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D</a:t>
                      </a:r>
                      <a:r>
                        <a:rPr sz="800" kern="0" spc="-40" dirty="0">
                          <a:solidFill>
                            <a:srgbClr val="080011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TH</a:t>
                      </a:r>
                      <a:endParaRPr lang="en-US" altLang="en-US" sz="8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1000"/>
                        </a:lnSpc>
                      </a:pPr>
                      <a:endParaRPr lang="en-US" altLang="en-US" sz="100" dirty="0"/>
                    </a:p>
                    <a:p>
                      <a:pPr marL="206375" algn="l" rtl="0" eaLnBrk="0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r>
                        <a:rPr sz="700" kern="0" spc="-30" dirty="0">
                          <a:solidFill>
                            <a:srgbClr val="12052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10 </a:t>
                      </a:r>
                      <a:r>
                        <a:rPr sz="800" kern="0" spc="-30" dirty="0">
                          <a:solidFill>
                            <a:srgbClr val="12052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M M</a:t>
                      </a:r>
                      <a:endParaRPr lang="en-US" altLang="en-US" sz="8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93000"/>
                        </a:lnSpc>
                      </a:pPr>
                      <a:endParaRPr lang="en-US" altLang="en-US" sz="100" dirty="0"/>
                    </a:p>
                    <a:p>
                      <a:pPr marL="1270" algn="l" rtl="0" eaLnBrk="0">
                        <a:lnSpc>
                          <a:spcPts val="505"/>
                        </a:lnSpc>
                        <a:spcBef>
                          <a:spcPts val="0"/>
                        </a:spcBef>
                      </a:pPr>
                      <a:r>
                        <a:rPr sz="700" kern="0" spc="-50" dirty="0">
                          <a:solidFill>
                            <a:srgbClr val="030303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C</a:t>
                      </a:r>
                      <a:r>
                        <a:rPr sz="800" kern="0" spc="-50" dirty="0">
                          <a:solidFill>
                            <a:srgbClr val="030303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H</a:t>
                      </a:r>
                      <a:r>
                        <a:rPr sz="800" kern="0" spc="-20" dirty="0">
                          <a:solidFill>
                            <a:srgbClr val="030303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-50" dirty="0">
                          <a:solidFill>
                            <a:srgbClr val="030303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A</a:t>
                      </a:r>
                      <a:r>
                        <a:rPr sz="800" kern="0" spc="-50" dirty="0">
                          <a:solidFill>
                            <a:srgbClr val="030303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N N</a:t>
                      </a:r>
                      <a:r>
                        <a:rPr sz="800" kern="0" spc="-40" dirty="0">
                          <a:solidFill>
                            <a:srgbClr val="030303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-50" dirty="0">
                          <a:solidFill>
                            <a:srgbClr val="030303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EL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96000"/>
                        </a:lnSpc>
                      </a:pPr>
                      <a:endParaRPr lang="en-US" altLang="en-US" sz="100" dirty="0"/>
                    </a:p>
                    <a:p>
                      <a:pPr marL="202565" algn="l" rtl="0" eaLnBrk="0">
                        <a:lnSpc>
                          <a:spcPct val="70000"/>
                        </a:lnSpc>
                        <a:spcBef>
                          <a:spcPts val="0"/>
                        </a:spcBef>
                      </a:pPr>
                      <a:r>
                        <a:rPr sz="600" kern="0" spc="10" dirty="0">
                          <a:solidFill>
                            <a:srgbClr val="0C0A0A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G</a:t>
                      </a:r>
                      <a:r>
                        <a:rPr sz="600" kern="0" spc="30" dirty="0">
                          <a:solidFill>
                            <a:srgbClr val="0C0A0A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600" kern="0" spc="10" dirty="0">
                          <a:solidFill>
                            <a:srgbClr val="0C0A0A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RB</a:t>
                      </a:r>
                      <a:endParaRPr lang="en-US" altLang="en-US" sz="6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0" name="textbox 60"/>
          <p:cNvSpPr/>
          <p:nvPr/>
        </p:nvSpPr>
        <p:spPr>
          <a:xfrm>
            <a:off x="2062962" y="6448615"/>
            <a:ext cx="591184" cy="104330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2000"/>
              </a:lnSpc>
            </a:pPr>
            <a:r>
              <a:rPr sz="700" kern="0" spc="1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VO LTAGE</a:t>
            </a:r>
            <a:endParaRPr lang="en-US" altLang="en-US" sz="700" dirty="0"/>
          </a:p>
          <a:p>
            <a:pPr marL="12700" algn="l" rtl="0" eaLnBrk="0">
              <a:lnSpc>
                <a:spcPct val="85000"/>
              </a:lnSpc>
              <a:spcBef>
                <a:spcPts val="310"/>
              </a:spcBef>
            </a:pPr>
            <a:r>
              <a:rPr sz="700" kern="0" spc="0" dirty="0">
                <a:solidFill>
                  <a:srgbClr val="13131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POWE</a:t>
            </a:r>
            <a:r>
              <a:rPr sz="700" kern="0" spc="40" dirty="0">
                <a:solidFill>
                  <a:srgbClr val="13131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0" dirty="0">
                <a:solidFill>
                  <a:srgbClr val="13131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</a:t>
            </a:r>
            <a:endParaRPr lang="en-US" altLang="en-US" sz="700" dirty="0"/>
          </a:p>
          <a:p>
            <a:pPr marL="12700" algn="l" rtl="0" eaLnBrk="0">
              <a:lnSpc>
                <a:spcPct val="99000"/>
              </a:lnSpc>
              <a:spcBef>
                <a:spcPts val="250"/>
              </a:spcBef>
            </a:pPr>
            <a:r>
              <a:rPr sz="800" kern="0" spc="-50" dirty="0">
                <a:solidFill>
                  <a:srgbClr val="0B02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700" kern="0" spc="-50" dirty="0">
                <a:solidFill>
                  <a:srgbClr val="0B02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</a:t>
            </a:r>
            <a:r>
              <a:rPr sz="700" kern="0" spc="40" dirty="0">
                <a:solidFill>
                  <a:srgbClr val="0B02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800" kern="0" spc="-50" dirty="0">
                <a:solidFill>
                  <a:srgbClr val="0B02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Q</a:t>
            </a:r>
            <a:r>
              <a:rPr sz="700" kern="0" spc="-50" dirty="0">
                <a:solidFill>
                  <a:srgbClr val="0B02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800" kern="0" spc="-50" dirty="0">
                <a:solidFill>
                  <a:srgbClr val="0B02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Y</a:t>
            </a:r>
            <a:endParaRPr lang="en-US" altLang="en-US" sz="800" dirty="0"/>
          </a:p>
          <a:p>
            <a:pPr marL="12700" algn="l" rtl="0" eaLnBrk="0">
              <a:lnSpc>
                <a:spcPct val="87000"/>
              </a:lnSpc>
              <a:spcBef>
                <a:spcPts val="140"/>
              </a:spcBef>
            </a:pPr>
            <a:r>
              <a:rPr sz="700" kern="0" spc="-30" dirty="0">
                <a:solidFill>
                  <a:srgbClr val="1B1B1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700" kern="0" spc="-20" dirty="0">
                <a:solidFill>
                  <a:srgbClr val="1B1B1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-30" dirty="0">
                <a:solidFill>
                  <a:srgbClr val="1B1B1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</a:t>
            </a:r>
            <a:r>
              <a:rPr sz="700" kern="0" spc="20" dirty="0">
                <a:solidFill>
                  <a:srgbClr val="1B1B1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700" kern="0" spc="-30" dirty="0">
                <a:solidFill>
                  <a:srgbClr val="1B1B1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TYPE</a:t>
            </a:r>
            <a:endParaRPr lang="en-US" altLang="en-US" sz="700" dirty="0"/>
          </a:p>
          <a:p>
            <a:pPr marL="13335" algn="l" rtl="0" eaLnBrk="0">
              <a:lnSpc>
                <a:spcPts val="985"/>
              </a:lnSpc>
              <a:spcBef>
                <a:spcPts val="210"/>
              </a:spcBef>
            </a:pPr>
            <a:r>
              <a:rPr sz="700" kern="0" spc="-50" dirty="0">
                <a:solidFill>
                  <a:srgbClr val="08000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 D</a:t>
            </a:r>
            <a:r>
              <a:rPr sz="700" kern="0" spc="50" dirty="0">
                <a:solidFill>
                  <a:srgbClr val="08000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800" kern="0" spc="-50" dirty="0">
                <a:solidFill>
                  <a:srgbClr val="26173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Q</a:t>
            </a:r>
            <a:r>
              <a:rPr sz="700" kern="0" spc="-50" dirty="0">
                <a:solidFill>
                  <a:srgbClr val="26173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TY</a:t>
            </a:r>
            <a:endParaRPr lang="en-US" altLang="en-US" sz="700" dirty="0"/>
          </a:p>
          <a:p>
            <a:pPr marL="12700" algn="l" rtl="0" eaLnBrk="0">
              <a:lnSpc>
                <a:spcPct val="87000"/>
              </a:lnSpc>
              <a:spcBef>
                <a:spcPts val="150"/>
              </a:spcBef>
            </a:pPr>
            <a:r>
              <a:rPr sz="700" kern="0" spc="-40" dirty="0">
                <a:solidFill>
                  <a:srgbClr val="06060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 D</a:t>
            </a:r>
            <a:r>
              <a:rPr sz="700" kern="0" spc="40" dirty="0">
                <a:solidFill>
                  <a:srgbClr val="06060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700" kern="0" spc="-40" dirty="0">
                <a:solidFill>
                  <a:srgbClr val="06060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TYP</a:t>
            </a:r>
            <a:r>
              <a:rPr sz="700" kern="0" spc="-30" dirty="0">
                <a:solidFill>
                  <a:srgbClr val="06060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-40" dirty="0">
                <a:solidFill>
                  <a:srgbClr val="06060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endParaRPr lang="en-US" altLang="en-US" sz="700" dirty="0"/>
          </a:p>
          <a:p>
            <a:pPr marL="12700" algn="l" rtl="0" eaLnBrk="0">
              <a:lnSpc>
                <a:spcPct val="79000"/>
              </a:lnSpc>
              <a:spcBef>
                <a:spcPts val="305"/>
              </a:spcBef>
            </a:pPr>
            <a:r>
              <a:rPr sz="800" kern="0" spc="-40" dirty="0">
                <a:solidFill>
                  <a:srgbClr val="08001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PC </a:t>
            </a:r>
            <a:r>
              <a:rPr sz="700" kern="0" spc="-40" dirty="0">
                <a:solidFill>
                  <a:srgbClr val="08001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B</a:t>
            </a:r>
            <a:r>
              <a:rPr sz="700" kern="0" spc="10" dirty="0">
                <a:solidFill>
                  <a:srgbClr val="08001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800" kern="0" spc="-40" dirty="0">
                <a:solidFill>
                  <a:srgbClr val="08001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WI</a:t>
            </a:r>
            <a:r>
              <a:rPr sz="700" kern="0" spc="-40" dirty="0">
                <a:solidFill>
                  <a:srgbClr val="08001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</a:t>
            </a:r>
            <a:r>
              <a:rPr sz="800" kern="0" spc="-40" dirty="0">
                <a:solidFill>
                  <a:srgbClr val="08001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TH</a:t>
            </a:r>
            <a:endParaRPr lang="en-US" altLang="en-US" sz="800" dirty="0"/>
          </a:p>
          <a:p>
            <a:pPr algn="l" rtl="0" eaLnBrk="0">
              <a:lnSpc>
                <a:spcPct val="103000"/>
              </a:lnSpc>
            </a:pPr>
            <a:endParaRPr lang="en-US" altLang="en-US" sz="300" dirty="0"/>
          </a:p>
          <a:p>
            <a:pPr marL="12700" algn="l" rtl="0" eaLnBrk="0">
              <a:lnSpc>
                <a:spcPct val="85000"/>
              </a:lnSpc>
              <a:spcBef>
                <a:spcPts val="5"/>
              </a:spcBef>
            </a:pPr>
            <a:r>
              <a:rPr sz="700" kern="0" spc="-20" dirty="0">
                <a:solidFill>
                  <a:srgbClr val="08080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CH AN N EL</a:t>
            </a:r>
            <a:endParaRPr lang="en-US" altLang="en-US" sz="700" dirty="0"/>
          </a:p>
        </p:txBody>
      </p:sp>
      <p:sp>
        <p:nvSpPr>
          <p:cNvPr id="62" name="textbox 62"/>
          <p:cNvSpPr/>
          <p:nvPr/>
        </p:nvSpPr>
        <p:spPr>
          <a:xfrm>
            <a:off x="3032671" y="6442037"/>
            <a:ext cx="523875" cy="104711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7145" algn="l" rtl="0" eaLnBrk="0">
              <a:lnSpc>
                <a:spcPct val="97000"/>
              </a:lnSpc>
            </a:pPr>
            <a:r>
              <a:rPr sz="700" kern="0" spc="0" dirty="0">
                <a:solidFill>
                  <a:srgbClr val="2C162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DC</a:t>
            </a:r>
            <a:r>
              <a:rPr sz="700" kern="0" spc="-70" dirty="0">
                <a:solidFill>
                  <a:srgbClr val="2C162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600" kern="0" spc="40" dirty="0">
                <a:solidFill>
                  <a:srgbClr val="2C162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</a:t>
            </a:r>
            <a:r>
              <a:rPr sz="700" kern="0" spc="40" dirty="0">
                <a:solidFill>
                  <a:srgbClr val="2C162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V</a:t>
            </a:r>
            <a:endParaRPr lang="en-US" altLang="en-US" sz="700" dirty="0"/>
          </a:p>
          <a:p>
            <a:pPr marL="12700" algn="l" rtl="0" eaLnBrk="0">
              <a:lnSpc>
                <a:spcPct val="85000"/>
              </a:lnSpc>
              <a:spcBef>
                <a:spcPts val="175"/>
              </a:spcBef>
            </a:pPr>
            <a:r>
              <a:rPr sz="700" kern="0" spc="20" dirty="0">
                <a:solidFill>
                  <a:srgbClr val="22222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700" kern="0" spc="-20" dirty="0">
                <a:solidFill>
                  <a:srgbClr val="22222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20" dirty="0">
                <a:solidFill>
                  <a:srgbClr val="22222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700" kern="0" spc="-60" dirty="0">
                <a:solidFill>
                  <a:srgbClr val="22222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20" dirty="0">
                <a:solidFill>
                  <a:srgbClr val="22222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</a:t>
            </a:r>
            <a:r>
              <a:rPr sz="900" kern="0" spc="-100" dirty="0">
                <a:solidFill>
                  <a:srgbClr val="22222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20" dirty="0">
                <a:solidFill>
                  <a:srgbClr val="22222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2W</a:t>
            </a:r>
            <a:r>
              <a:rPr sz="600" kern="0" spc="20" dirty="0">
                <a:solidFill>
                  <a:srgbClr val="22222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700" kern="0" spc="20" dirty="0">
                <a:solidFill>
                  <a:srgbClr val="22222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700" dirty="0"/>
          </a:p>
          <a:p>
            <a:pPr marL="12700" algn="l" rtl="0" eaLnBrk="0">
              <a:lnSpc>
                <a:spcPct val="86000"/>
              </a:lnSpc>
              <a:spcBef>
                <a:spcPts val="15"/>
              </a:spcBef>
            </a:pPr>
            <a:r>
              <a:rPr sz="700" kern="0" spc="40" dirty="0">
                <a:solidFill>
                  <a:srgbClr val="1209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144</a:t>
            </a:r>
            <a:r>
              <a:rPr sz="700" kern="0" spc="-40" dirty="0">
                <a:solidFill>
                  <a:srgbClr val="1209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0" dirty="0">
                <a:solidFill>
                  <a:srgbClr val="1209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</a:t>
            </a:r>
            <a:r>
              <a:rPr sz="800" kern="0" spc="0" dirty="0">
                <a:solidFill>
                  <a:srgbClr val="1209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800" kern="0" spc="-70" dirty="0">
                <a:solidFill>
                  <a:srgbClr val="1209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0" dirty="0">
                <a:solidFill>
                  <a:srgbClr val="1209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x</a:t>
            </a:r>
            <a:r>
              <a:rPr sz="600" kern="0" spc="40" dirty="0">
                <a:solidFill>
                  <a:srgbClr val="1209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800" kern="0" spc="40" dirty="0">
                <a:solidFill>
                  <a:srgbClr val="1209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800" dirty="0"/>
          </a:p>
          <a:p>
            <a:pPr marL="13335" algn="l" rtl="0" eaLnBrk="0">
              <a:lnSpc>
                <a:spcPct val="96000"/>
              </a:lnSpc>
              <a:spcBef>
                <a:spcPts val="185"/>
              </a:spcBef>
            </a:pPr>
            <a:r>
              <a:rPr sz="800" kern="0" spc="0" dirty="0">
                <a:solidFill>
                  <a:srgbClr val="1212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SK</a:t>
            </a:r>
            <a:r>
              <a:rPr sz="800" kern="0" spc="-50" dirty="0">
                <a:solidFill>
                  <a:srgbClr val="1212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0" dirty="0">
                <a:solidFill>
                  <a:srgbClr val="1212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6812</a:t>
            </a:r>
            <a:endParaRPr lang="en-US" altLang="en-US" sz="700" dirty="0"/>
          </a:p>
          <a:p>
            <a:pPr marL="12700" algn="l" rtl="0" eaLnBrk="0">
              <a:lnSpc>
                <a:spcPts val="875"/>
              </a:lnSpc>
              <a:spcBef>
                <a:spcPts val="130"/>
              </a:spcBef>
            </a:pPr>
            <a:r>
              <a:rPr sz="700" kern="0" spc="100" dirty="0">
                <a:solidFill>
                  <a:srgbClr val="14081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144</a:t>
            </a:r>
            <a:r>
              <a:rPr sz="700" kern="0" spc="0" dirty="0">
                <a:solidFill>
                  <a:srgbClr val="14081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</a:t>
            </a:r>
            <a:r>
              <a:rPr sz="700" kern="0" spc="-80" dirty="0">
                <a:solidFill>
                  <a:srgbClr val="14081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600" kern="0" spc="100" dirty="0">
                <a:solidFill>
                  <a:srgbClr val="14081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700" kern="0" spc="100" dirty="0">
                <a:solidFill>
                  <a:srgbClr val="14081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700" dirty="0"/>
          </a:p>
          <a:p>
            <a:pPr marL="13970" algn="l" rtl="0" eaLnBrk="0">
              <a:lnSpc>
                <a:spcPts val="900"/>
              </a:lnSpc>
              <a:spcBef>
                <a:spcPts val="155"/>
              </a:spcBef>
            </a:pPr>
            <a:r>
              <a:rPr sz="700" kern="0" spc="50" dirty="0">
                <a:solidFill>
                  <a:srgbClr val="03030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5050</a:t>
            </a:r>
            <a:endParaRPr lang="en-US" altLang="en-US" sz="700" dirty="0"/>
          </a:p>
          <a:p>
            <a:pPr marL="15875" algn="l" rtl="0" eaLnBrk="0">
              <a:lnSpc>
                <a:spcPts val="900"/>
              </a:lnSpc>
              <a:spcBef>
                <a:spcPts val="135"/>
              </a:spcBef>
            </a:pPr>
            <a:r>
              <a:rPr sz="600" kern="0" spc="10" dirty="0">
                <a:solidFill>
                  <a:srgbClr val="1A083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600" kern="0" spc="-40" dirty="0">
                <a:solidFill>
                  <a:srgbClr val="1A083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600" kern="0" spc="10" dirty="0">
                <a:solidFill>
                  <a:srgbClr val="1A083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</a:t>
            </a:r>
            <a:r>
              <a:rPr sz="600" kern="0" spc="20" dirty="0">
                <a:solidFill>
                  <a:srgbClr val="1A083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0" dirty="0">
                <a:solidFill>
                  <a:srgbClr val="1A083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r>
              <a:rPr sz="700" kern="0" spc="10" dirty="0">
                <a:solidFill>
                  <a:srgbClr val="1A083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0" dirty="0">
                <a:solidFill>
                  <a:srgbClr val="1A083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700" dirty="0"/>
          </a:p>
          <a:p>
            <a:pPr algn="l" rtl="0" eaLnBrk="0">
              <a:lnSpc>
                <a:spcPct val="121000"/>
              </a:lnSpc>
            </a:pPr>
            <a:endParaRPr lang="en-US" altLang="en-US" sz="200" dirty="0"/>
          </a:p>
          <a:p>
            <a:pPr marL="13335" algn="l" rtl="0" eaLnBrk="0">
              <a:lnSpc>
                <a:spcPct val="97000"/>
              </a:lnSpc>
              <a:spcBef>
                <a:spcPts val="0"/>
              </a:spcBef>
            </a:pPr>
            <a:r>
              <a:rPr sz="600" kern="0" spc="-10" dirty="0">
                <a:solidFill>
                  <a:srgbClr val="12121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G</a:t>
            </a:r>
            <a:r>
              <a:rPr sz="600" kern="0" spc="40" dirty="0">
                <a:solidFill>
                  <a:srgbClr val="12121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600" kern="0" spc="-10" dirty="0">
                <a:solidFill>
                  <a:srgbClr val="12121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</a:t>
            </a:r>
            <a:r>
              <a:rPr sz="600" kern="0" spc="30" dirty="0">
                <a:solidFill>
                  <a:srgbClr val="12121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600" kern="0" spc="-10" dirty="0">
                <a:solidFill>
                  <a:srgbClr val="12121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B</a:t>
            </a:r>
            <a:endParaRPr lang="en-US" altLang="en-US" sz="600" dirty="0"/>
          </a:p>
        </p:txBody>
      </p:sp>
      <p:sp>
        <p:nvSpPr>
          <p:cNvPr id="64" name="textbox 64"/>
          <p:cNvSpPr/>
          <p:nvPr/>
        </p:nvSpPr>
        <p:spPr>
          <a:xfrm>
            <a:off x="105640" y="7318977"/>
            <a:ext cx="143510" cy="1682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1125"/>
              </a:lnSpc>
            </a:pPr>
            <a:r>
              <a:rPr sz="900" kern="0" spc="-50" dirty="0">
                <a:solidFill>
                  <a:srgbClr val="FEFAF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06</a:t>
            </a:r>
            <a:endParaRPr lang="en-US" altLang="en-US" sz="9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5334000" cy="7556500"/>
          </a:xfrm>
          <a:prstGeom prst="rect">
            <a:avLst/>
          </a:prstGeom>
        </p:spPr>
      </p:pic>
      <p:sp>
        <p:nvSpPr>
          <p:cNvPr id="68" name="textbox 68"/>
          <p:cNvSpPr/>
          <p:nvPr/>
        </p:nvSpPr>
        <p:spPr>
          <a:xfrm>
            <a:off x="151376" y="182621"/>
            <a:ext cx="2974975" cy="95440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1000"/>
              </a:lnSpc>
            </a:pPr>
            <a:r>
              <a:rPr sz="2200" kern="0" spc="-10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</a:t>
            </a:r>
            <a:r>
              <a:rPr sz="2100" kern="0" spc="-10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PI</a:t>
            </a:r>
            <a:r>
              <a:rPr sz="2100" kern="0" spc="8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2100" kern="0" spc="-10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DI</a:t>
            </a:r>
            <a:r>
              <a:rPr sz="2200" kern="0" spc="-10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G</a:t>
            </a:r>
            <a:r>
              <a:rPr sz="2100" kern="0" spc="-10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ITAL</a:t>
            </a:r>
            <a:r>
              <a:rPr sz="2100" kern="0" spc="27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100" kern="0" spc="-10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</a:t>
            </a:r>
            <a:r>
              <a:rPr sz="2100" kern="0" spc="24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200" kern="0" spc="-10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</a:t>
            </a:r>
            <a:r>
              <a:rPr sz="2100" kern="0" spc="-10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TRIP</a:t>
            </a:r>
            <a:endParaRPr lang="en-US" altLang="en-US" sz="2100" dirty="0"/>
          </a:p>
          <a:p>
            <a:pPr marL="66675" algn="l" rtl="0" eaLnBrk="0">
              <a:lnSpc>
                <a:spcPct val="86000"/>
              </a:lnSpc>
              <a:spcBef>
                <a:spcPts val="1230"/>
              </a:spcBef>
            </a:pPr>
            <a:r>
              <a:rPr sz="1100" kern="0" spc="-30" dirty="0">
                <a:solidFill>
                  <a:srgbClr val="CA7D1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 IN</a:t>
            </a:r>
            <a:r>
              <a:rPr sz="1100" kern="0" spc="80" dirty="0">
                <a:solidFill>
                  <a:srgbClr val="CA7D1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30" dirty="0">
                <a:solidFill>
                  <a:srgbClr val="CA7D1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G</a:t>
            </a:r>
            <a:r>
              <a:rPr sz="1100" kern="0" spc="80" dirty="0">
                <a:solidFill>
                  <a:srgbClr val="CA7D1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30" dirty="0">
                <a:solidFill>
                  <a:srgbClr val="CA7D1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 E   SIG N</a:t>
            </a:r>
            <a:r>
              <a:rPr sz="1100" kern="0" spc="20" dirty="0">
                <a:solidFill>
                  <a:srgbClr val="CA7D1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30" dirty="0">
                <a:solidFill>
                  <a:srgbClr val="CA7D1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AL   STRI P</a:t>
            </a:r>
            <a:endParaRPr lang="en-US" altLang="en-US" sz="1100" dirty="0"/>
          </a:p>
          <a:p>
            <a:pPr algn="l" rtl="0" eaLnBrk="0">
              <a:lnSpc>
                <a:spcPct val="102000"/>
              </a:lnSpc>
            </a:pPr>
            <a:endParaRPr lang="en-US" altLang="en-US" sz="1200" dirty="0"/>
          </a:p>
          <a:p>
            <a:pPr marL="19050" algn="l" rtl="0" eaLnBrk="0">
              <a:lnSpc>
                <a:spcPct val="93000"/>
              </a:lnSpc>
              <a:spcBef>
                <a:spcPts val="5"/>
              </a:spcBef>
            </a:pPr>
            <a:r>
              <a:rPr sz="1200" kern="0" spc="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SK</a:t>
            </a:r>
            <a:r>
              <a:rPr sz="1200" kern="0" spc="-17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1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</a:t>
            </a:r>
            <a:r>
              <a:rPr sz="1100" kern="0" spc="-10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1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812 </a:t>
            </a:r>
            <a:r>
              <a:rPr sz="1100" kern="0" spc="10" baseline="-500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-</a:t>
            </a:r>
            <a:r>
              <a:rPr sz="700" kern="0" spc="8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1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60</a:t>
            </a:r>
            <a:r>
              <a:rPr sz="1200" kern="0" spc="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LEDS</a:t>
            </a:r>
            <a:r>
              <a:rPr sz="1000" kern="0" spc="1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1200" kern="0" spc="1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1200" dirty="0"/>
          </a:p>
        </p:txBody>
      </p:sp>
      <p:sp>
        <p:nvSpPr>
          <p:cNvPr id="70" name="textbox 70"/>
          <p:cNvSpPr/>
          <p:nvPr/>
        </p:nvSpPr>
        <p:spPr>
          <a:xfrm>
            <a:off x="153449" y="3961825"/>
            <a:ext cx="2971164" cy="95059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lang="en-US" altLang="en-US" sz="100" dirty="0"/>
          </a:p>
          <a:p>
            <a:pPr algn="r" rtl="0" eaLnBrk="0">
              <a:lnSpc>
                <a:spcPct val="84000"/>
              </a:lnSpc>
            </a:pPr>
            <a:r>
              <a:rPr sz="2200" kern="0" spc="-9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</a:t>
            </a:r>
            <a:r>
              <a:rPr sz="2100" kern="0" spc="-9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PI  DI</a:t>
            </a:r>
            <a:r>
              <a:rPr sz="2200" kern="0" spc="-9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G</a:t>
            </a:r>
            <a:r>
              <a:rPr sz="2100" kern="0" spc="-9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IT</a:t>
            </a:r>
            <a:r>
              <a:rPr sz="2200" kern="0" spc="-9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</a:t>
            </a:r>
            <a:r>
              <a:rPr sz="2100" kern="0" spc="-9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</a:t>
            </a:r>
            <a:r>
              <a:rPr sz="2100" kern="0" spc="29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100" kern="0" spc="-9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</a:t>
            </a:r>
            <a:r>
              <a:rPr sz="2100" kern="0" spc="25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200" kern="0" spc="-9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</a:t>
            </a:r>
            <a:r>
              <a:rPr sz="2100" kern="0" spc="-10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TRIP</a:t>
            </a:r>
            <a:endParaRPr lang="en-US" altLang="en-US" sz="2100" dirty="0"/>
          </a:p>
          <a:p>
            <a:pPr marL="64770" algn="l" rtl="0" eaLnBrk="0">
              <a:lnSpc>
                <a:spcPct val="95000"/>
              </a:lnSpc>
              <a:spcBef>
                <a:spcPts val="1125"/>
              </a:spcBef>
            </a:pPr>
            <a:r>
              <a:rPr sz="1000" kern="0" spc="0" dirty="0">
                <a:solidFill>
                  <a:srgbClr val="CA7D1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 I</a:t>
            </a:r>
            <a:r>
              <a:rPr sz="1000" kern="0" spc="80" dirty="0">
                <a:solidFill>
                  <a:srgbClr val="CA7D1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CA7D1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 G</a:t>
            </a:r>
            <a:r>
              <a:rPr sz="1000" kern="0" spc="80" dirty="0">
                <a:solidFill>
                  <a:srgbClr val="CA7D1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CA7D1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   SIG</a:t>
            </a:r>
            <a:r>
              <a:rPr sz="1000" kern="0" spc="10" dirty="0">
                <a:solidFill>
                  <a:srgbClr val="CA7D1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CA7D1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</a:t>
            </a:r>
            <a:r>
              <a:rPr sz="1000" kern="0" spc="40" dirty="0">
                <a:solidFill>
                  <a:srgbClr val="CA7D1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CA7D1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AL   S</a:t>
            </a:r>
            <a:r>
              <a:rPr sz="1000" kern="0" spc="-60" dirty="0">
                <a:solidFill>
                  <a:srgbClr val="CA7D1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CA7D1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1000" kern="0" spc="20" dirty="0">
                <a:solidFill>
                  <a:srgbClr val="CA7D1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CA7D1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</a:t>
            </a:r>
            <a:r>
              <a:rPr sz="1000" kern="0" spc="-10" dirty="0">
                <a:solidFill>
                  <a:srgbClr val="CA7D1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1000" kern="0" spc="40" dirty="0">
                <a:solidFill>
                  <a:srgbClr val="CA7D1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10" dirty="0">
                <a:solidFill>
                  <a:srgbClr val="CA7D1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</a:t>
            </a:r>
            <a:endParaRPr lang="en-US" altLang="en-US" sz="1000" dirty="0"/>
          </a:p>
          <a:p>
            <a:pPr algn="l" rtl="0" eaLnBrk="0">
              <a:lnSpc>
                <a:spcPct val="105000"/>
              </a:lnSpc>
            </a:pPr>
            <a:endParaRPr lang="en-US" altLang="en-US" sz="1200" dirty="0"/>
          </a:p>
          <a:p>
            <a:pPr algn="l" rtl="0" eaLnBrk="0">
              <a:lnSpc>
                <a:spcPct val="7000"/>
              </a:lnSpc>
            </a:pPr>
            <a:endParaRPr lang="en-US" altLang="en-US" sz="100" dirty="0"/>
          </a:p>
          <a:p>
            <a:pPr marL="16510" algn="l" rtl="0" eaLnBrk="0">
              <a:lnSpc>
                <a:spcPct val="97000"/>
              </a:lnSpc>
            </a:pPr>
            <a:r>
              <a:rPr sz="1100" kern="0" spc="-3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SK</a:t>
            </a:r>
            <a:r>
              <a:rPr sz="1100" kern="0" spc="-14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3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68</a:t>
            </a:r>
            <a:r>
              <a:rPr sz="1100" kern="0" spc="-7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3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1100" kern="0" spc="-12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3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</a:t>
            </a:r>
            <a:r>
              <a:rPr sz="1100" kern="0" spc="-6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30" baseline="-500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-</a:t>
            </a:r>
            <a:r>
              <a:rPr sz="700" kern="0" spc="9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9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</a:t>
            </a:r>
            <a:r>
              <a:rPr sz="1100" kern="0" spc="-6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9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</a:t>
            </a:r>
            <a:r>
              <a:rPr sz="1100" kern="0" spc="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LEDS</a:t>
            </a:r>
            <a:r>
              <a:rPr sz="1000" kern="0" spc="9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1100" kern="0" spc="9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1100" dirty="0"/>
          </a:p>
        </p:txBody>
      </p:sp>
      <p:sp>
        <p:nvSpPr>
          <p:cNvPr id="72" name="textbox 72"/>
          <p:cNvSpPr/>
          <p:nvPr/>
        </p:nvSpPr>
        <p:spPr>
          <a:xfrm>
            <a:off x="2062662" y="2664650"/>
            <a:ext cx="591819" cy="105283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lang="en-US" altLang="en-US" sz="100" dirty="0"/>
          </a:p>
          <a:p>
            <a:pPr marL="13970" algn="l" rtl="0" eaLnBrk="0">
              <a:lnSpc>
                <a:spcPct val="78000"/>
              </a:lnSpc>
            </a:pPr>
            <a:r>
              <a:rPr sz="700" kern="0" spc="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VO LT</a:t>
            </a:r>
            <a:r>
              <a:rPr sz="800" kern="0" spc="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</a:t>
            </a:r>
            <a:r>
              <a:rPr sz="700" kern="0" spc="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G E</a:t>
            </a:r>
            <a:endParaRPr lang="en-US" altLang="en-US" sz="700" dirty="0"/>
          </a:p>
          <a:p>
            <a:pPr marL="13335" algn="l" rtl="0" eaLnBrk="0">
              <a:lnSpc>
                <a:spcPct val="84000"/>
              </a:lnSpc>
              <a:spcBef>
                <a:spcPts val="305"/>
              </a:spcBef>
            </a:pPr>
            <a:r>
              <a:rPr sz="700" kern="0" spc="10" dirty="0">
                <a:solidFill>
                  <a:srgbClr val="07070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POWER</a:t>
            </a:r>
            <a:endParaRPr lang="en-US" altLang="en-US" sz="700" dirty="0"/>
          </a:p>
          <a:p>
            <a:pPr marL="12700" algn="l" rtl="0" eaLnBrk="0">
              <a:lnSpc>
                <a:spcPts val="1005"/>
              </a:lnSpc>
              <a:spcBef>
                <a:spcPts val="225"/>
              </a:spcBef>
            </a:pPr>
            <a:r>
              <a:rPr sz="700" kern="0" spc="-30" dirty="0">
                <a:solidFill>
                  <a:srgbClr val="11040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IC</a:t>
            </a:r>
            <a:r>
              <a:rPr sz="700" kern="0" spc="50" dirty="0">
                <a:solidFill>
                  <a:srgbClr val="11040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800" kern="0" spc="-30" dirty="0">
                <a:solidFill>
                  <a:srgbClr val="11040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Q</a:t>
            </a:r>
            <a:r>
              <a:rPr sz="700" kern="0" spc="-30" dirty="0">
                <a:solidFill>
                  <a:srgbClr val="11040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TY</a:t>
            </a:r>
            <a:endParaRPr lang="en-US" altLang="en-US" sz="700" dirty="0"/>
          </a:p>
          <a:p>
            <a:pPr marL="12700" algn="l" rtl="0" eaLnBrk="0">
              <a:lnSpc>
                <a:spcPct val="88000"/>
              </a:lnSpc>
              <a:spcBef>
                <a:spcPts val="105"/>
              </a:spcBef>
            </a:pPr>
            <a:r>
              <a:rPr sz="700" kern="0" spc="-30" dirty="0">
                <a:solidFill>
                  <a:srgbClr val="1212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700" kern="0" spc="-20" dirty="0">
                <a:solidFill>
                  <a:srgbClr val="1212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-30" dirty="0">
                <a:solidFill>
                  <a:srgbClr val="1212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</a:t>
            </a:r>
            <a:r>
              <a:rPr sz="700" kern="0" spc="20" dirty="0">
                <a:solidFill>
                  <a:srgbClr val="1212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700" kern="0" spc="-30" dirty="0">
                <a:solidFill>
                  <a:srgbClr val="1212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TYPE</a:t>
            </a:r>
            <a:endParaRPr lang="en-US" altLang="en-US" sz="700" dirty="0"/>
          </a:p>
          <a:p>
            <a:pPr marL="13335" algn="l" rtl="0" eaLnBrk="0">
              <a:lnSpc>
                <a:spcPts val="980"/>
              </a:lnSpc>
              <a:spcBef>
                <a:spcPts val="205"/>
              </a:spcBef>
            </a:pPr>
            <a:r>
              <a:rPr sz="700" kern="0" spc="-20" dirty="0">
                <a:solidFill>
                  <a:srgbClr val="3C264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</a:t>
            </a:r>
            <a:r>
              <a:rPr sz="700" kern="0" spc="40" dirty="0">
                <a:solidFill>
                  <a:srgbClr val="3C264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800" kern="0" spc="-20" dirty="0">
                <a:solidFill>
                  <a:srgbClr val="220F3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Q</a:t>
            </a:r>
            <a:r>
              <a:rPr sz="700" kern="0" spc="-20" dirty="0">
                <a:solidFill>
                  <a:srgbClr val="220F3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TY</a:t>
            </a:r>
            <a:endParaRPr lang="en-US" altLang="en-US" sz="700" dirty="0"/>
          </a:p>
          <a:p>
            <a:pPr marL="13335" algn="l" rtl="0" eaLnBrk="0">
              <a:lnSpc>
                <a:spcPct val="85000"/>
              </a:lnSpc>
              <a:spcBef>
                <a:spcPts val="175"/>
              </a:spcBef>
            </a:pPr>
            <a:r>
              <a:rPr sz="700" kern="0" spc="-10" dirty="0">
                <a:solidFill>
                  <a:srgbClr val="09090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  </a:t>
            </a:r>
            <a:r>
              <a:rPr sz="700" kern="0" spc="-10" dirty="0">
                <a:solidFill>
                  <a:srgbClr val="05050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TYPE</a:t>
            </a:r>
            <a:endParaRPr lang="en-US" altLang="en-US" sz="700" dirty="0"/>
          </a:p>
          <a:p>
            <a:pPr algn="r" rtl="0" eaLnBrk="0">
              <a:lnSpc>
                <a:spcPct val="86000"/>
              </a:lnSpc>
              <a:spcBef>
                <a:spcPts val="305"/>
              </a:spcBef>
            </a:pPr>
            <a:r>
              <a:rPr sz="700" kern="0" spc="-10" dirty="0">
                <a:solidFill>
                  <a:srgbClr val="07000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PC B</a:t>
            </a:r>
            <a:r>
              <a:rPr sz="700" kern="0" spc="30" dirty="0">
                <a:solidFill>
                  <a:srgbClr val="07000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700" kern="0" spc="-10" dirty="0">
                <a:solidFill>
                  <a:srgbClr val="07000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WI</a:t>
            </a:r>
            <a:r>
              <a:rPr sz="600" kern="0" spc="-10" dirty="0">
                <a:solidFill>
                  <a:srgbClr val="07000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</a:t>
            </a:r>
            <a:r>
              <a:rPr sz="700" kern="0" spc="-10" dirty="0">
                <a:solidFill>
                  <a:srgbClr val="07000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 H</a:t>
            </a:r>
            <a:endParaRPr lang="en-US" altLang="en-US" sz="700" dirty="0"/>
          </a:p>
          <a:p>
            <a:pPr algn="l" rtl="0" eaLnBrk="0">
              <a:lnSpc>
                <a:spcPct val="107000"/>
              </a:lnSpc>
            </a:pPr>
            <a:endParaRPr lang="en-US" altLang="en-US" sz="300" dirty="0"/>
          </a:p>
          <a:p>
            <a:pPr marL="12700" algn="l" rtl="0" eaLnBrk="0">
              <a:lnSpc>
                <a:spcPct val="79000"/>
              </a:lnSpc>
            </a:pPr>
            <a:r>
              <a:rPr sz="700" kern="0" spc="40" dirty="0">
                <a:solidFill>
                  <a:srgbClr val="14141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</a:t>
            </a:r>
            <a:r>
              <a:rPr sz="800" kern="0" spc="40" dirty="0">
                <a:solidFill>
                  <a:srgbClr val="14141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</a:t>
            </a:r>
            <a:r>
              <a:rPr sz="700" kern="0" spc="40" dirty="0">
                <a:solidFill>
                  <a:srgbClr val="14141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ANNEL</a:t>
            </a:r>
            <a:endParaRPr lang="en-US" altLang="en-US" sz="700" dirty="0"/>
          </a:p>
        </p:txBody>
      </p:sp>
      <p:sp>
        <p:nvSpPr>
          <p:cNvPr id="74" name="textbox 74"/>
          <p:cNvSpPr/>
          <p:nvPr/>
        </p:nvSpPr>
        <p:spPr>
          <a:xfrm>
            <a:off x="2063024" y="6449392"/>
            <a:ext cx="591819" cy="9010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3970" algn="l" rtl="0" eaLnBrk="0">
              <a:lnSpc>
                <a:spcPct val="83000"/>
              </a:lnSpc>
            </a:pPr>
            <a:r>
              <a:rPr sz="700" kern="0" spc="1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VO LTAG</a:t>
            </a:r>
            <a:r>
              <a:rPr sz="700" kern="0" spc="-2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1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endParaRPr lang="en-US" altLang="en-US" sz="700" dirty="0"/>
          </a:p>
          <a:p>
            <a:pPr marL="12700" algn="l" rtl="0" eaLnBrk="0">
              <a:lnSpc>
                <a:spcPct val="80000"/>
              </a:lnSpc>
              <a:spcBef>
                <a:spcPts val="290"/>
              </a:spcBef>
            </a:pPr>
            <a:r>
              <a:rPr sz="800" kern="0" spc="-20" dirty="0">
                <a:solidFill>
                  <a:srgbClr val="07070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</a:t>
            </a:r>
            <a:r>
              <a:rPr sz="700" kern="0" spc="-20" dirty="0">
                <a:solidFill>
                  <a:srgbClr val="07070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</a:t>
            </a:r>
            <a:r>
              <a:rPr sz="800" kern="0" spc="-20" dirty="0">
                <a:solidFill>
                  <a:srgbClr val="07070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</a:t>
            </a:r>
            <a:r>
              <a:rPr sz="700" kern="0" spc="-20" dirty="0">
                <a:solidFill>
                  <a:srgbClr val="07070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r>
              <a:rPr sz="800" kern="0" spc="-20" dirty="0">
                <a:solidFill>
                  <a:srgbClr val="07070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</a:t>
            </a:r>
            <a:endParaRPr lang="en-US" altLang="en-US" sz="800" dirty="0"/>
          </a:p>
          <a:p>
            <a:pPr marL="12700" algn="l" rtl="0" eaLnBrk="0">
              <a:lnSpc>
                <a:spcPts val="1005"/>
              </a:lnSpc>
              <a:spcBef>
                <a:spcPts val="190"/>
              </a:spcBef>
            </a:pPr>
            <a:r>
              <a:rPr sz="700" kern="0" spc="-30" dirty="0">
                <a:solidFill>
                  <a:srgbClr val="4A314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IC</a:t>
            </a:r>
            <a:r>
              <a:rPr sz="700" kern="0" spc="50" dirty="0">
                <a:solidFill>
                  <a:srgbClr val="4A314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800" kern="0" spc="-30" dirty="0">
                <a:solidFill>
                  <a:srgbClr val="4A314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Q</a:t>
            </a:r>
            <a:r>
              <a:rPr sz="700" kern="0" spc="-30" dirty="0">
                <a:solidFill>
                  <a:srgbClr val="4A314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TY</a:t>
            </a:r>
            <a:endParaRPr lang="en-US" altLang="en-US" sz="700" dirty="0"/>
          </a:p>
          <a:p>
            <a:pPr marL="12700" algn="l" rtl="0" eaLnBrk="0">
              <a:lnSpc>
                <a:spcPct val="90000"/>
              </a:lnSpc>
              <a:spcBef>
                <a:spcPts val="80"/>
              </a:spcBef>
            </a:pPr>
            <a:r>
              <a:rPr sz="700" kern="0" spc="-30" dirty="0">
                <a:solidFill>
                  <a:srgbClr val="0F0F1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700" kern="0" spc="-20" dirty="0">
                <a:solidFill>
                  <a:srgbClr val="0F0F1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-30" dirty="0">
                <a:solidFill>
                  <a:srgbClr val="0F0F1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</a:t>
            </a:r>
            <a:r>
              <a:rPr sz="700" kern="0" spc="20" dirty="0">
                <a:solidFill>
                  <a:srgbClr val="0F0F1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700" kern="0" spc="-30" dirty="0">
                <a:solidFill>
                  <a:srgbClr val="0F0F1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TYPE</a:t>
            </a:r>
            <a:endParaRPr lang="en-US" altLang="en-US" sz="700" dirty="0"/>
          </a:p>
          <a:p>
            <a:pPr marL="13335" algn="l" rtl="0" eaLnBrk="0">
              <a:lnSpc>
                <a:spcPts val="980"/>
              </a:lnSpc>
              <a:spcBef>
                <a:spcPts val="210"/>
              </a:spcBef>
            </a:pPr>
            <a:r>
              <a:rPr sz="700" kern="0" spc="-10" dirty="0">
                <a:solidFill>
                  <a:srgbClr val="1407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  </a:t>
            </a:r>
            <a:r>
              <a:rPr sz="800" kern="0" spc="-10" dirty="0">
                <a:solidFill>
                  <a:srgbClr val="371F4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Q</a:t>
            </a:r>
            <a:r>
              <a:rPr sz="700" kern="0" spc="-10" dirty="0">
                <a:solidFill>
                  <a:srgbClr val="371F4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TY</a:t>
            </a:r>
            <a:endParaRPr lang="en-US" altLang="en-US" sz="700" dirty="0"/>
          </a:p>
          <a:p>
            <a:pPr marL="13335" algn="l" rtl="0" eaLnBrk="0">
              <a:lnSpc>
                <a:spcPct val="85000"/>
              </a:lnSpc>
              <a:spcBef>
                <a:spcPts val="170"/>
              </a:spcBef>
            </a:pPr>
            <a:r>
              <a:rPr sz="700" kern="0" spc="-10" dirty="0">
                <a:solidFill>
                  <a:srgbClr val="0907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  </a:t>
            </a:r>
            <a:r>
              <a:rPr sz="700" kern="0" spc="-10" dirty="0">
                <a:solidFill>
                  <a:srgbClr val="03030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TYPE</a:t>
            </a:r>
            <a:endParaRPr lang="en-US" altLang="en-US" sz="700" dirty="0"/>
          </a:p>
          <a:p>
            <a:pPr algn="l" rtl="0" eaLnBrk="0">
              <a:lnSpc>
                <a:spcPct val="125000"/>
              </a:lnSpc>
            </a:pPr>
            <a:endParaRPr lang="en-US" altLang="en-US" sz="200" dirty="0"/>
          </a:p>
          <a:p>
            <a:pPr marL="13335" algn="l" rtl="0" eaLnBrk="0">
              <a:lnSpc>
                <a:spcPct val="86000"/>
              </a:lnSpc>
              <a:spcBef>
                <a:spcPts val="0"/>
              </a:spcBef>
            </a:pPr>
            <a:r>
              <a:rPr sz="700" kern="0" spc="0" dirty="0">
                <a:solidFill>
                  <a:srgbClr val="07000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PC</a:t>
            </a:r>
            <a:r>
              <a:rPr sz="700" kern="0" spc="20" dirty="0">
                <a:solidFill>
                  <a:srgbClr val="07000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600" kern="0" spc="0" dirty="0">
                <a:solidFill>
                  <a:srgbClr val="07000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B</a:t>
            </a:r>
            <a:r>
              <a:rPr sz="600" kern="0" spc="60" dirty="0">
                <a:solidFill>
                  <a:srgbClr val="07000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700" kern="0" spc="0" dirty="0">
                <a:solidFill>
                  <a:srgbClr val="07000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</a:t>
            </a:r>
            <a:r>
              <a:rPr sz="700" kern="0" spc="20" dirty="0">
                <a:solidFill>
                  <a:srgbClr val="07000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0" dirty="0">
                <a:solidFill>
                  <a:srgbClr val="07000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600" kern="0" spc="0" dirty="0">
                <a:solidFill>
                  <a:srgbClr val="07000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DT</a:t>
            </a:r>
            <a:r>
              <a:rPr sz="700" kern="0" spc="0" dirty="0">
                <a:solidFill>
                  <a:srgbClr val="07000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</a:t>
            </a:r>
            <a:endParaRPr lang="en-US" altLang="en-US" sz="700" dirty="0"/>
          </a:p>
        </p:txBody>
      </p:sp>
      <p:sp>
        <p:nvSpPr>
          <p:cNvPr id="76" name="textbox 76"/>
          <p:cNvSpPr/>
          <p:nvPr/>
        </p:nvSpPr>
        <p:spPr>
          <a:xfrm>
            <a:off x="3030919" y="2656407"/>
            <a:ext cx="467994" cy="105791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20320" algn="l" rtl="0" eaLnBrk="0">
              <a:lnSpc>
                <a:spcPts val="885"/>
              </a:lnSpc>
            </a:pPr>
            <a:r>
              <a:rPr sz="700" kern="0" spc="0" dirty="0">
                <a:solidFill>
                  <a:srgbClr val="23131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DC</a:t>
            </a:r>
            <a:r>
              <a:rPr sz="700" kern="0" spc="-60" dirty="0">
                <a:solidFill>
                  <a:srgbClr val="23131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0" dirty="0">
                <a:solidFill>
                  <a:srgbClr val="23131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5V</a:t>
            </a:r>
            <a:endParaRPr lang="en-US" altLang="en-US" sz="700" dirty="0"/>
          </a:p>
          <a:p>
            <a:pPr marL="12700" algn="l" rtl="0" eaLnBrk="0">
              <a:lnSpc>
                <a:spcPct val="80000"/>
              </a:lnSpc>
              <a:spcBef>
                <a:spcPts val="165"/>
              </a:spcBef>
            </a:pPr>
            <a:r>
              <a:rPr sz="700" kern="0" spc="60" dirty="0">
                <a:solidFill>
                  <a:srgbClr val="04040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9</a:t>
            </a:r>
            <a:r>
              <a:rPr sz="700" kern="0" spc="-40" dirty="0">
                <a:solidFill>
                  <a:srgbClr val="04040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60" dirty="0">
                <a:solidFill>
                  <a:srgbClr val="04040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</a:t>
            </a:r>
            <a:r>
              <a:rPr sz="700" kern="0" spc="60" dirty="0">
                <a:solidFill>
                  <a:srgbClr val="04040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5W</a:t>
            </a:r>
            <a:r>
              <a:rPr sz="600" kern="0" spc="60" dirty="0">
                <a:solidFill>
                  <a:srgbClr val="04040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700" kern="0" spc="60" dirty="0">
                <a:solidFill>
                  <a:srgbClr val="04040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700" dirty="0"/>
          </a:p>
          <a:p>
            <a:pPr marL="14605" algn="l" rtl="0" eaLnBrk="0">
              <a:lnSpc>
                <a:spcPct val="92000"/>
              </a:lnSpc>
              <a:spcBef>
                <a:spcPts val="5"/>
              </a:spcBef>
            </a:pPr>
            <a:r>
              <a:rPr sz="700" kern="0" spc="60" dirty="0">
                <a:solidFill>
                  <a:srgbClr val="2F1B2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60</a:t>
            </a:r>
            <a:r>
              <a:rPr sz="700" kern="0" spc="-30" dirty="0">
                <a:solidFill>
                  <a:srgbClr val="2F1B2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0" dirty="0">
                <a:solidFill>
                  <a:srgbClr val="2F1B2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</a:t>
            </a:r>
            <a:r>
              <a:rPr sz="800" kern="0" spc="0" dirty="0">
                <a:solidFill>
                  <a:srgbClr val="2F1B2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900" kern="0" spc="0" dirty="0">
                <a:solidFill>
                  <a:srgbClr val="2F1B2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x</a:t>
            </a:r>
            <a:r>
              <a:rPr sz="600" kern="0" spc="60" dirty="0">
                <a:solidFill>
                  <a:srgbClr val="2F1B2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800" kern="0" spc="60" dirty="0">
                <a:solidFill>
                  <a:srgbClr val="2F1B2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800" dirty="0"/>
          </a:p>
          <a:p>
            <a:pPr marL="16510" algn="l" rtl="0" eaLnBrk="0">
              <a:lnSpc>
                <a:spcPct val="95000"/>
              </a:lnSpc>
              <a:spcBef>
                <a:spcPts val="195"/>
              </a:spcBef>
            </a:pPr>
            <a:r>
              <a:rPr sz="800" kern="0" spc="0" dirty="0">
                <a:solidFill>
                  <a:srgbClr val="16161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SK</a:t>
            </a:r>
            <a:r>
              <a:rPr sz="800" kern="0" spc="-110" dirty="0">
                <a:solidFill>
                  <a:srgbClr val="16161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10" dirty="0">
                <a:solidFill>
                  <a:srgbClr val="16161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6812</a:t>
            </a:r>
            <a:endParaRPr lang="en-US" altLang="en-US" sz="700" dirty="0"/>
          </a:p>
          <a:p>
            <a:pPr marL="12700" algn="l" rtl="0" eaLnBrk="0">
              <a:lnSpc>
                <a:spcPts val="870"/>
              </a:lnSpc>
              <a:spcBef>
                <a:spcPts val="140"/>
              </a:spcBef>
            </a:pPr>
            <a:r>
              <a:rPr sz="700" kern="0" spc="30" dirty="0">
                <a:solidFill>
                  <a:srgbClr val="3B234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</a:t>
            </a:r>
            <a:r>
              <a:rPr sz="700" kern="0" spc="-20" dirty="0">
                <a:solidFill>
                  <a:srgbClr val="3B234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30" dirty="0">
                <a:solidFill>
                  <a:srgbClr val="3B234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</a:t>
            </a:r>
            <a:r>
              <a:rPr sz="700" kern="0" spc="-30" dirty="0">
                <a:solidFill>
                  <a:srgbClr val="3B234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0" dirty="0">
                <a:solidFill>
                  <a:srgbClr val="3B234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</a:t>
            </a:r>
            <a:r>
              <a:rPr sz="700" kern="0" spc="-100" dirty="0">
                <a:solidFill>
                  <a:srgbClr val="3B234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600" kern="0" spc="30" dirty="0">
                <a:solidFill>
                  <a:srgbClr val="3B234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700" kern="0" spc="30" dirty="0">
                <a:solidFill>
                  <a:srgbClr val="3B234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700" dirty="0"/>
          </a:p>
          <a:p>
            <a:pPr marL="17780" algn="l" rtl="0" eaLnBrk="0">
              <a:lnSpc>
                <a:spcPts val="875"/>
              </a:lnSpc>
              <a:spcBef>
                <a:spcPts val="165"/>
              </a:spcBef>
            </a:pPr>
            <a:r>
              <a:rPr sz="700" kern="0" spc="-20" dirty="0">
                <a:solidFill>
                  <a:srgbClr val="0C0C0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</a:t>
            </a:r>
            <a:r>
              <a:rPr sz="700" kern="0" spc="-40" dirty="0">
                <a:solidFill>
                  <a:srgbClr val="0C0C0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-20" dirty="0">
                <a:solidFill>
                  <a:srgbClr val="0C0C0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</a:t>
            </a:r>
            <a:r>
              <a:rPr sz="700" kern="0" spc="-70" dirty="0">
                <a:solidFill>
                  <a:srgbClr val="0C0C0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-20" dirty="0">
                <a:solidFill>
                  <a:srgbClr val="0C0C0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50</a:t>
            </a:r>
            <a:endParaRPr lang="en-US" altLang="en-US" sz="700" dirty="0"/>
          </a:p>
          <a:p>
            <a:pPr marL="16510" algn="l" rtl="0" eaLnBrk="0">
              <a:lnSpc>
                <a:spcPct val="95000"/>
              </a:lnSpc>
              <a:spcBef>
                <a:spcPts val="150"/>
              </a:spcBef>
            </a:pPr>
            <a:r>
              <a:rPr sz="700" kern="0" spc="40" dirty="0">
                <a:solidFill>
                  <a:srgbClr val="2F164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</a:t>
            </a:r>
            <a:r>
              <a:rPr sz="800" kern="0" spc="40" dirty="0">
                <a:solidFill>
                  <a:srgbClr val="2F164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MM</a:t>
            </a:r>
            <a:endParaRPr lang="en-US" altLang="en-US" sz="800" dirty="0"/>
          </a:p>
          <a:p>
            <a:pPr algn="l" rtl="0" eaLnBrk="0">
              <a:lnSpc>
                <a:spcPct val="117000"/>
              </a:lnSpc>
            </a:pPr>
            <a:endParaRPr lang="en-US" altLang="en-US" sz="200" dirty="0"/>
          </a:p>
          <a:p>
            <a:pPr marL="15875" algn="l" rtl="0" eaLnBrk="0">
              <a:lnSpc>
                <a:spcPct val="86000"/>
              </a:lnSpc>
              <a:spcBef>
                <a:spcPts val="0"/>
              </a:spcBef>
            </a:pPr>
            <a:r>
              <a:rPr sz="700" kern="0" spc="0" dirty="0">
                <a:solidFill>
                  <a:srgbClr val="0909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GRB</a:t>
            </a:r>
            <a:endParaRPr lang="en-US" altLang="en-US" sz="700" dirty="0"/>
          </a:p>
        </p:txBody>
      </p:sp>
      <p:sp>
        <p:nvSpPr>
          <p:cNvPr id="78" name="textbox 78"/>
          <p:cNvSpPr/>
          <p:nvPr/>
        </p:nvSpPr>
        <p:spPr>
          <a:xfrm>
            <a:off x="3032305" y="6441861"/>
            <a:ext cx="467359" cy="92201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9050" algn="l" rtl="0" eaLnBrk="0">
              <a:lnSpc>
                <a:spcPct val="99000"/>
              </a:lnSpc>
            </a:pPr>
            <a:r>
              <a:rPr sz="700" kern="0" spc="0" dirty="0">
                <a:solidFill>
                  <a:srgbClr val="160C1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DC</a:t>
            </a:r>
            <a:r>
              <a:rPr sz="700" kern="0" spc="-50" dirty="0">
                <a:solidFill>
                  <a:srgbClr val="160C1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0" dirty="0">
                <a:solidFill>
                  <a:srgbClr val="160C1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5V</a:t>
            </a:r>
            <a:endParaRPr lang="en-US" altLang="en-US" sz="700" dirty="0"/>
          </a:p>
          <a:p>
            <a:pPr marL="14605" algn="l" rtl="0" eaLnBrk="0">
              <a:lnSpc>
                <a:spcPct val="86000"/>
              </a:lnSpc>
              <a:spcBef>
                <a:spcPts val="160"/>
              </a:spcBef>
            </a:pPr>
            <a:r>
              <a:rPr sz="700" kern="0" spc="-10" dirty="0">
                <a:solidFill>
                  <a:srgbClr val="1A1A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1 0</a:t>
            </a:r>
            <a:r>
              <a:rPr sz="700" kern="0" spc="-50" dirty="0">
                <a:solidFill>
                  <a:srgbClr val="1A1A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-10" dirty="0">
                <a:solidFill>
                  <a:srgbClr val="1A1A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</a:t>
            </a:r>
            <a:r>
              <a:rPr sz="900" kern="0" spc="-90" dirty="0">
                <a:solidFill>
                  <a:srgbClr val="1A1A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-10" dirty="0">
                <a:solidFill>
                  <a:srgbClr val="1A1A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</a:t>
            </a:r>
            <a:r>
              <a:rPr sz="800" kern="0" spc="-10" dirty="0">
                <a:solidFill>
                  <a:srgbClr val="1A1A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</a:t>
            </a:r>
            <a:r>
              <a:rPr sz="600" kern="0" spc="-10" dirty="0">
                <a:solidFill>
                  <a:srgbClr val="1A1A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800" kern="0" spc="-10" dirty="0">
                <a:solidFill>
                  <a:srgbClr val="1A1A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800" dirty="0"/>
          </a:p>
          <a:p>
            <a:pPr marL="12700" algn="l" rtl="0" eaLnBrk="0">
              <a:lnSpc>
                <a:spcPct val="87000"/>
              </a:lnSpc>
              <a:spcBef>
                <a:spcPts val="10"/>
              </a:spcBef>
            </a:pPr>
            <a:r>
              <a:rPr sz="700" kern="0" spc="60" dirty="0">
                <a:solidFill>
                  <a:srgbClr val="2F1A2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60</a:t>
            </a:r>
            <a:r>
              <a:rPr sz="700" kern="0" spc="-30" dirty="0">
                <a:solidFill>
                  <a:srgbClr val="2F1A2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0" dirty="0">
                <a:solidFill>
                  <a:srgbClr val="2F1A2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</a:t>
            </a:r>
            <a:r>
              <a:rPr sz="800" kern="0" spc="0" dirty="0">
                <a:solidFill>
                  <a:srgbClr val="2F1A2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900" kern="0" spc="0" dirty="0">
                <a:solidFill>
                  <a:srgbClr val="2F1A2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x</a:t>
            </a:r>
            <a:r>
              <a:rPr sz="600" kern="0" spc="60" dirty="0">
                <a:solidFill>
                  <a:srgbClr val="2F1A2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800" kern="0" spc="60" dirty="0">
                <a:solidFill>
                  <a:srgbClr val="2F1A2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800" dirty="0"/>
          </a:p>
          <a:p>
            <a:pPr marL="14605" algn="l" rtl="0" eaLnBrk="0">
              <a:lnSpc>
                <a:spcPct val="97000"/>
              </a:lnSpc>
              <a:spcBef>
                <a:spcPts val="175"/>
              </a:spcBef>
            </a:pPr>
            <a:r>
              <a:rPr sz="800" kern="0" spc="0" dirty="0">
                <a:solidFill>
                  <a:srgbClr val="33333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SK</a:t>
            </a:r>
            <a:r>
              <a:rPr sz="800" kern="0" spc="-110" dirty="0">
                <a:solidFill>
                  <a:srgbClr val="33333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10" dirty="0">
                <a:solidFill>
                  <a:srgbClr val="33333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6812</a:t>
            </a:r>
            <a:endParaRPr lang="en-US" altLang="en-US" sz="700" dirty="0"/>
          </a:p>
          <a:p>
            <a:pPr marL="12700" algn="l" rtl="0" eaLnBrk="0">
              <a:lnSpc>
                <a:spcPts val="875"/>
              </a:lnSpc>
              <a:spcBef>
                <a:spcPts val="125"/>
              </a:spcBef>
            </a:pPr>
            <a:r>
              <a:rPr sz="700" kern="0" spc="70" dirty="0">
                <a:solidFill>
                  <a:srgbClr val="3B234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60LED</a:t>
            </a:r>
            <a:r>
              <a:rPr sz="600" kern="0" spc="70" dirty="0">
                <a:solidFill>
                  <a:srgbClr val="3B234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700" kern="0" spc="70" dirty="0">
                <a:solidFill>
                  <a:srgbClr val="3B234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700" dirty="0"/>
          </a:p>
          <a:p>
            <a:pPr marL="14605" algn="l" rtl="0" eaLnBrk="0">
              <a:lnSpc>
                <a:spcPts val="895"/>
              </a:lnSpc>
              <a:spcBef>
                <a:spcPts val="155"/>
              </a:spcBef>
            </a:pPr>
            <a:r>
              <a:rPr sz="700" kern="0" spc="60" dirty="0">
                <a:solidFill>
                  <a:srgbClr val="0F0E1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3535</a:t>
            </a:r>
            <a:endParaRPr lang="en-US" altLang="en-US" sz="700" dirty="0"/>
          </a:p>
          <a:p>
            <a:pPr marL="12700" algn="l" rtl="0" eaLnBrk="0">
              <a:lnSpc>
                <a:spcPts val="895"/>
              </a:lnSpc>
              <a:spcBef>
                <a:spcPts val="145"/>
              </a:spcBef>
            </a:pPr>
            <a:r>
              <a:rPr sz="700" kern="0" spc="70" dirty="0">
                <a:solidFill>
                  <a:srgbClr val="1E10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4</a:t>
            </a:r>
            <a:r>
              <a:rPr sz="700" kern="0" spc="0" dirty="0">
                <a:solidFill>
                  <a:srgbClr val="1E10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r>
              <a:rPr sz="700" kern="0" spc="30" dirty="0">
                <a:solidFill>
                  <a:srgbClr val="1E10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0" dirty="0">
                <a:solidFill>
                  <a:srgbClr val="1E10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700" dirty="0"/>
          </a:p>
        </p:txBody>
      </p:sp>
      <p:sp>
        <p:nvSpPr>
          <p:cNvPr id="80" name="textbox 80"/>
          <p:cNvSpPr/>
          <p:nvPr/>
        </p:nvSpPr>
        <p:spPr>
          <a:xfrm>
            <a:off x="2064009" y="7375597"/>
            <a:ext cx="508000" cy="12065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9000"/>
              </a:lnSpc>
            </a:pPr>
            <a:r>
              <a:rPr sz="700" kern="0" spc="0" dirty="0">
                <a:solidFill>
                  <a:srgbClr val="0F0F1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CHAN</a:t>
            </a:r>
            <a:r>
              <a:rPr sz="700" kern="0" spc="20" dirty="0">
                <a:solidFill>
                  <a:srgbClr val="0F0F1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0" dirty="0">
                <a:solidFill>
                  <a:srgbClr val="0F0F1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</a:t>
            </a:r>
            <a:r>
              <a:rPr sz="700" kern="0" spc="20" dirty="0">
                <a:solidFill>
                  <a:srgbClr val="0F0F1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0" dirty="0">
                <a:solidFill>
                  <a:srgbClr val="0F0F1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EL</a:t>
            </a:r>
            <a:endParaRPr lang="en-US" altLang="en-US" sz="700" dirty="0"/>
          </a:p>
        </p:txBody>
      </p:sp>
      <p:sp>
        <p:nvSpPr>
          <p:cNvPr id="82" name="textbox 82"/>
          <p:cNvSpPr/>
          <p:nvPr/>
        </p:nvSpPr>
        <p:spPr>
          <a:xfrm>
            <a:off x="3034538" y="7376314"/>
            <a:ext cx="217170" cy="11937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8000"/>
              </a:lnSpc>
            </a:pPr>
            <a:r>
              <a:rPr sz="700" kern="0" spc="0" dirty="0">
                <a:solidFill>
                  <a:srgbClr val="25212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GRB</a:t>
            </a:r>
            <a:endParaRPr lang="en-US" altLang="en-US" sz="700" dirty="0"/>
          </a:p>
        </p:txBody>
      </p:sp>
      <p:sp>
        <p:nvSpPr>
          <p:cNvPr id="84" name="textbox 84"/>
          <p:cNvSpPr/>
          <p:nvPr/>
        </p:nvSpPr>
        <p:spPr>
          <a:xfrm>
            <a:off x="5092379" y="7318977"/>
            <a:ext cx="140335" cy="1682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1120"/>
              </a:lnSpc>
            </a:pPr>
            <a:r>
              <a:rPr sz="900" kern="0" spc="-50" dirty="0">
                <a:solidFill>
                  <a:srgbClr val="FEFAF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07</a:t>
            </a:r>
            <a:endParaRPr lang="en-US" altLang="en-US" sz="9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5334000" cy="7556500"/>
          </a:xfrm>
          <a:prstGeom prst="rect">
            <a:avLst/>
          </a:prstGeom>
        </p:spPr>
      </p:pic>
      <p:sp>
        <p:nvSpPr>
          <p:cNvPr id="88" name="textbox 88"/>
          <p:cNvSpPr/>
          <p:nvPr/>
        </p:nvSpPr>
        <p:spPr>
          <a:xfrm>
            <a:off x="150146" y="3963167"/>
            <a:ext cx="2974975" cy="95758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lang="en-US" altLang="en-US" sz="100" dirty="0"/>
          </a:p>
          <a:p>
            <a:pPr algn="r" rtl="0" eaLnBrk="0">
              <a:lnSpc>
                <a:spcPct val="84000"/>
              </a:lnSpc>
            </a:pPr>
            <a:r>
              <a:rPr sz="2200" kern="0" spc="-11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</a:t>
            </a:r>
            <a:r>
              <a:rPr sz="2100" kern="0" spc="-10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PI</a:t>
            </a:r>
            <a:r>
              <a:rPr sz="2100" kern="0" spc="9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2100" kern="0" spc="-10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DI</a:t>
            </a:r>
            <a:r>
              <a:rPr sz="2200" kern="0" spc="-10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G</a:t>
            </a:r>
            <a:r>
              <a:rPr sz="2100" kern="0" spc="-10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ITAL</a:t>
            </a:r>
            <a:r>
              <a:rPr sz="2100" kern="0" spc="26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100" kern="0" spc="-11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</a:t>
            </a:r>
            <a:r>
              <a:rPr sz="2100" kern="0" spc="24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200" kern="0" spc="-11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</a:t>
            </a:r>
            <a:r>
              <a:rPr sz="2100" kern="0" spc="-11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TRI</a:t>
            </a:r>
            <a:r>
              <a:rPr sz="2100" kern="0" spc="-10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</a:t>
            </a:r>
            <a:endParaRPr lang="en-US" altLang="en-US" sz="2100" dirty="0"/>
          </a:p>
          <a:p>
            <a:pPr marL="66040" algn="l" rtl="0" eaLnBrk="0">
              <a:lnSpc>
                <a:spcPct val="94000"/>
              </a:lnSpc>
              <a:spcBef>
                <a:spcPts val="1130"/>
              </a:spcBef>
            </a:pPr>
            <a:r>
              <a:rPr sz="1000" kern="0" spc="-20" dirty="0">
                <a:solidFill>
                  <a:srgbClr val="EB92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 I</a:t>
            </a:r>
            <a:r>
              <a:rPr sz="1000" kern="0" spc="90" dirty="0">
                <a:solidFill>
                  <a:srgbClr val="EB92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20" dirty="0">
                <a:solidFill>
                  <a:srgbClr val="EB92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 G</a:t>
            </a:r>
            <a:r>
              <a:rPr sz="1000" kern="0" spc="100" dirty="0">
                <a:solidFill>
                  <a:srgbClr val="EB92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20" dirty="0">
                <a:solidFill>
                  <a:srgbClr val="EB92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</a:t>
            </a:r>
            <a:r>
              <a:rPr sz="1000" kern="0" spc="130" dirty="0">
                <a:solidFill>
                  <a:srgbClr val="EB92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1000" kern="0" spc="-20" dirty="0">
                <a:solidFill>
                  <a:srgbClr val="EB92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SI</a:t>
            </a:r>
            <a:r>
              <a:rPr sz="1000" kern="0" spc="70" dirty="0">
                <a:solidFill>
                  <a:srgbClr val="EB92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20" dirty="0">
                <a:solidFill>
                  <a:srgbClr val="EB92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G</a:t>
            </a:r>
            <a:r>
              <a:rPr sz="1000" kern="0" spc="100" dirty="0">
                <a:solidFill>
                  <a:srgbClr val="EB92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20" dirty="0">
                <a:solidFill>
                  <a:srgbClr val="EB92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</a:t>
            </a:r>
            <a:r>
              <a:rPr sz="1000" kern="0" spc="30" dirty="0">
                <a:solidFill>
                  <a:srgbClr val="EB92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20" dirty="0">
                <a:solidFill>
                  <a:srgbClr val="EB92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AL   S T RI</a:t>
            </a:r>
            <a:r>
              <a:rPr sz="1000" kern="0" spc="30" dirty="0">
                <a:solidFill>
                  <a:srgbClr val="EB92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20" dirty="0">
                <a:solidFill>
                  <a:srgbClr val="EB92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</a:t>
            </a:r>
            <a:endParaRPr lang="en-US" altLang="en-US" sz="1000" dirty="0"/>
          </a:p>
          <a:p>
            <a:pPr algn="l" rtl="0" eaLnBrk="0">
              <a:lnSpc>
                <a:spcPct val="104000"/>
              </a:lnSpc>
            </a:pPr>
            <a:endParaRPr lang="en-US" altLang="en-US" sz="1200" dirty="0"/>
          </a:p>
          <a:p>
            <a:pPr marL="18415" algn="l" rtl="0" eaLnBrk="0">
              <a:lnSpc>
                <a:spcPct val="95000"/>
              </a:lnSpc>
              <a:spcBef>
                <a:spcPts val="5"/>
              </a:spcBef>
            </a:pPr>
            <a:r>
              <a:rPr sz="1200" kern="0" spc="-6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</a:t>
            </a:r>
            <a:r>
              <a:rPr sz="1100" kern="0" spc="-6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K</a:t>
            </a:r>
            <a:r>
              <a:rPr sz="1100" kern="0" spc="-14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6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</a:t>
            </a:r>
            <a:r>
              <a:rPr sz="1100" kern="0" spc="-8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6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8</a:t>
            </a:r>
            <a:r>
              <a:rPr sz="1100" kern="0" spc="-8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6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12 </a:t>
            </a:r>
            <a:r>
              <a:rPr sz="1100" kern="0" spc="70" baseline="-500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-</a:t>
            </a:r>
            <a:r>
              <a:rPr sz="700" kern="0" spc="11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7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1100" kern="0" spc="-10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7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44</a:t>
            </a:r>
            <a:r>
              <a:rPr sz="1100" kern="0" spc="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LEDS</a:t>
            </a:r>
            <a:r>
              <a:rPr sz="1100" kern="0" spc="-14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7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1100" kern="0" spc="7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1100" dirty="0"/>
          </a:p>
        </p:txBody>
      </p:sp>
      <p:sp>
        <p:nvSpPr>
          <p:cNvPr id="90" name="textbox 90"/>
          <p:cNvSpPr/>
          <p:nvPr/>
        </p:nvSpPr>
        <p:spPr>
          <a:xfrm>
            <a:off x="154401" y="184873"/>
            <a:ext cx="2973704" cy="9556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1000"/>
              </a:lnSpc>
            </a:pPr>
            <a:r>
              <a:rPr sz="2200" kern="0" spc="-8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</a:t>
            </a:r>
            <a:r>
              <a:rPr sz="2100" kern="0" spc="-8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PI  DI</a:t>
            </a:r>
            <a:r>
              <a:rPr sz="2200" kern="0" spc="-8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G</a:t>
            </a:r>
            <a:r>
              <a:rPr sz="2100" kern="0" spc="-8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ITAL</a:t>
            </a:r>
            <a:r>
              <a:rPr sz="2100" kern="0" spc="26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100" kern="0" spc="-8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</a:t>
            </a:r>
            <a:r>
              <a:rPr sz="2100" kern="0" spc="23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200" kern="0" spc="-8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</a:t>
            </a:r>
            <a:r>
              <a:rPr sz="2100" kern="0" spc="-8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2100" kern="0" spc="-9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RIP</a:t>
            </a:r>
            <a:endParaRPr lang="en-US" altLang="en-US" sz="2100" dirty="0"/>
          </a:p>
          <a:p>
            <a:pPr marL="63500" algn="l" rtl="0" eaLnBrk="0">
              <a:lnSpc>
                <a:spcPct val="86000"/>
              </a:lnSpc>
              <a:spcBef>
                <a:spcPts val="1215"/>
              </a:spcBef>
            </a:pPr>
            <a:r>
              <a:rPr sz="1100" kern="0" spc="-30" dirty="0">
                <a:solidFill>
                  <a:srgbClr val="CA7D1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 IN</a:t>
            </a:r>
            <a:r>
              <a:rPr sz="1100" kern="0" spc="70" dirty="0">
                <a:solidFill>
                  <a:srgbClr val="CA7D1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30" dirty="0">
                <a:solidFill>
                  <a:srgbClr val="CA7D1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G</a:t>
            </a:r>
            <a:r>
              <a:rPr sz="1100" kern="0" spc="80" dirty="0">
                <a:solidFill>
                  <a:srgbClr val="CA7D1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30" dirty="0">
                <a:solidFill>
                  <a:srgbClr val="CA7D1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   SIG</a:t>
            </a:r>
            <a:r>
              <a:rPr sz="1100" kern="0" spc="60" dirty="0">
                <a:solidFill>
                  <a:srgbClr val="CA7D1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30" dirty="0">
                <a:solidFill>
                  <a:srgbClr val="CA7D1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 AL   ST R</a:t>
            </a:r>
            <a:r>
              <a:rPr sz="1100" kern="0" spc="-40" dirty="0">
                <a:solidFill>
                  <a:srgbClr val="CA7D1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 P</a:t>
            </a:r>
            <a:endParaRPr lang="en-US" altLang="en-US" sz="1100" dirty="0"/>
          </a:p>
          <a:p>
            <a:pPr algn="l" rtl="0" eaLnBrk="0">
              <a:lnSpc>
                <a:spcPct val="101000"/>
              </a:lnSpc>
            </a:pPr>
            <a:endParaRPr lang="en-US" altLang="en-US" sz="1200" dirty="0"/>
          </a:p>
          <a:p>
            <a:pPr algn="l" rtl="0" eaLnBrk="0">
              <a:lnSpc>
                <a:spcPct val="10000"/>
              </a:lnSpc>
            </a:pPr>
            <a:endParaRPr lang="en-US" altLang="en-US" sz="100" dirty="0"/>
          </a:p>
          <a:p>
            <a:pPr marL="15240" algn="l" rtl="0" eaLnBrk="0">
              <a:lnSpc>
                <a:spcPct val="95000"/>
              </a:lnSpc>
            </a:pPr>
            <a:r>
              <a:rPr sz="1200" kern="0" spc="-12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SK</a:t>
            </a:r>
            <a:r>
              <a:rPr sz="1200" kern="0" spc="-9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12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</a:t>
            </a:r>
            <a:r>
              <a:rPr sz="1100" kern="0" spc="-10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12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8</a:t>
            </a:r>
            <a:r>
              <a:rPr sz="1100" kern="0" spc="-5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12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1100" kern="0" spc="-11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12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</a:t>
            </a:r>
            <a:r>
              <a:rPr sz="1100" kern="0" spc="-1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200" kern="0" spc="40" baseline="-900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-</a:t>
            </a:r>
            <a:r>
              <a:rPr sz="700" kern="0" spc="9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4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1100" kern="0" spc="-12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4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</a:t>
            </a:r>
            <a:r>
              <a:rPr sz="1100" kern="0" spc="-10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4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</a:t>
            </a:r>
            <a:r>
              <a:rPr sz="1100" kern="0" spc="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</a:t>
            </a:r>
            <a:r>
              <a:rPr sz="1200" kern="0" spc="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</a:t>
            </a:r>
            <a:r>
              <a:rPr sz="1000" kern="0" spc="4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1100" kern="0" spc="4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1100" dirty="0"/>
          </a:p>
        </p:txBody>
      </p:sp>
      <p:graphicFrame>
        <p:nvGraphicFramePr>
          <p:cNvPr id="92" name="table 92"/>
          <p:cNvGraphicFramePr>
            <a:graphicFrameLocks noGrp="1"/>
          </p:cNvGraphicFramePr>
          <p:nvPr/>
        </p:nvGraphicFramePr>
        <p:xfrm>
          <a:off x="2074979" y="2669107"/>
          <a:ext cx="1468120" cy="1012189"/>
        </p:xfrm>
        <a:graphic>
          <a:graphicData uri="http://schemas.openxmlformats.org/drawingml/2006/table">
            <a:tbl>
              <a:tblPr/>
              <a:tblGrid>
                <a:gridCol w="768984"/>
                <a:gridCol w="699134"/>
              </a:tblGrid>
              <a:tr h="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56000"/>
                        </a:lnSpc>
                      </a:pPr>
                      <a:endParaRPr lang="en-US" altLang="en-US" sz="100" dirty="0"/>
                    </a:p>
                    <a:p>
                      <a:pPr marL="1270" algn="l" rtl="0" eaLnBrk="0">
                        <a:lnSpc>
                          <a:spcPct val="79000"/>
                        </a:lnSpc>
                      </a:pPr>
                      <a:r>
                        <a:rPr sz="700" kern="0" spc="-10" dirty="0">
                          <a:solidFill>
                            <a:srgbClr val="05000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VO L</a:t>
                      </a:r>
                      <a:r>
                        <a:rPr sz="800" kern="0" spc="-10" dirty="0">
                          <a:solidFill>
                            <a:srgbClr val="05000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TA</a:t>
                      </a:r>
                      <a:r>
                        <a:rPr sz="700" kern="0" spc="-10" dirty="0">
                          <a:solidFill>
                            <a:srgbClr val="05000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G E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8000"/>
                        </a:lnSpc>
                      </a:pPr>
                      <a:endParaRPr lang="en-US" altLang="en-US" sz="100" dirty="0"/>
                    </a:p>
                    <a:p>
                      <a:pPr marL="207645" algn="l" rtl="0" eaLnBrk="0">
                        <a:lnSpc>
                          <a:spcPct val="86000"/>
                        </a:lnSpc>
                      </a:pPr>
                      <a:r>
                        <a:rPr sz="700" kern="0" spc="-20" dirty="0">
                          <a:solidFill>
                            <a:srgbClr val="23131C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D</a:t>
                      </a:r>
                      <a:r>
                        <a:rPr sz="800" kern="0" spc="-20" dirty="0">
                          <a:solidFill>
                            <a:srgbClr val="23131C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C</a:t>
                      </a:r>
                      <a:r>
                        <a:rPr sz="800" kern="0" spc="-80" dirty="0">
                          <a:solidFill>
                            <a:srgbClr val="23131C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-20" dirty="0">
                          <a:solidFill>
                            <a:srgbClr val="23131C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5V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509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91000"/>
                        </a:lnSpc>
                      </a:pPr>
                      <a:endParaRPr lang="en-US" altLang="en-US" sz="100" dirty="0"/>
                    </a:p>
                    <a:p>
                      <a:pPr marL="1270" algn="l" rtl="0" eaLnBrk="0">
                        <a:lnSpc>
                          <a:spcPct val="84000"/>
                        </a:lnSpc>
                      </a:pPr>
                      <a:r>
                        <a:rPr sz="700" kern="0" spc="20" dirty="0">
                          <a:solidFill>
                            <a:srgbClr val="09090C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POWER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5000"/>
                        </a:lnSpc>
                      </a:pPr>
                      <a:endParaRPr lang="en-US" altLang="en-US" sz="100" dirty="0"/>
                    </a:p>
                    <a:p>
                      <a:pPr marL="203200" algn="l" rtl="0" eaLnBrk="0">
                        <a:lnSpc>
                          <a:spcPct val="92000"/>
                        </a:lnSpc>
                      </a:pPr>
                      <a:r>
                        <a:rPr sz="700" kern="0" spc="40" dirty="0">
                          <a:solidFill>
                            <a:srgbClr val="030306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1</a:t>
                      </a:r>
                      <a:r>
                        <a:rPr sz="700" kern="0" spc="0" dirty="0">
                          <a:solidFill>
                            <a:srgbClr val="030306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40" dirty="0">
                          <a:solidFill>
                            <a:srgbClr val="030306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6W</a:t>
                      </a:r>
                      <a:r>
                        <a:rPr sz="700" kern="0" spc="-110" dirty="0">
                          <a:solidFill>
                            <a:srgbClr val="030306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600" kern="0" spc="40" dirty="0">
                          <a:solidFill>
                            <a:srgbClr val="030306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/</a:t>
                      </a:r>
                      <a:r>
                        <a:rPr sz="700" kern="0" spc="40" dirty="0">
                          <a:solidFill>
                            <a:srgbClr val="030306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M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351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48000"/>
                        </a:lnSpc>
                      </a:pPr>
                      <a:endParaRPr lang="en-US" altLang="en-US" sz="100" dirty="0"/>
                    </a:p>
                    <a:p>
                      <a:pPr algn="l" rtl="0" eaLnBrk="0">
                        <a:lnSpc>
                          <a:spcPct val="94000"/>
                        </a:lnSpc>
                      </a:pPr>
                      <a:r>
                        <a:rPr sz="700" kern="0" spc="-20" dirty="0">
                          <a:solidFill>
                            <a:srgbClr val="10030D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IC</a:t>
                      </a:r>
                      <a:r>
                        <a:rPr sz="700" kern="0" spc="20" dirty="0">
                          <a:solidFill>
                            <a:srgbClr val="10030D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</a:t>
                      </a:r>
                      <a:r>
                        <a:rPr sz="800" kern="0" spc="-20" dirty="0">
                          <a:solidFill>
                            <a:srgbClr val="10030D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Q</a:t>
                      </a:r>
                      <a:r>
                        <a:rPr sz="700" kern="0" spc="-20" dirty="0">
                          <a:solidFill>
                            <a:srgbClr val="10030D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TY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99000"/>
                        </a:lnSpc>
                      </a:pPr>
                      <a:endParaRPr lang="en-US" altLang="en-US" sz="100" dirty="0"/>
                    </a:p>
                    <a:p>
                      <a:pPr marL="202565" algn="l" rtl="0" eaLnBrk="0">
                        <a:lnSpc>
                          <a:spcPct val="85000"/>
                        </a:lnSpc>
                      </a:pPr>
                      <a:r>
                        <a:rPr sz="700" kern="0" spc="40" dirty="0">
                          <a:solidFill>
                            <a:srgbClr val="180B18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120</a:t>
                      </a:r>
                      <a:r>
                        <a:rPr sz="700" kern="0" spc="-50" dirty="0">
                          <a:solidFill>
                            <a:srgbClr val="180B18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900" kern="0" spc="0" dirty="0">
                          <a:solidFill>
                            <a:srgbClr val="180B18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p</a:t>
                      </a:r>
                      <a:r>
                        <a:rPr sz="800" kern="0" spc="0" dirty="0">
                          <a:solidFill>
                            <a:srgbClr val="180B18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i</a:t>
                      </a:r>
                      <a:r>
                        <a:rPr sz="800" kern="0" spc="-60" dirty="0">
                          <a:solidFill>
                            <a:srgbClr val="180B18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900" kern="0" spc="0" dirty="0">
                          <a:solidFill>
                            <a:srgbClr val="180B18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x</a:t>
                      </a:r>
                      <a:r>
                        <a:rPr sz="600" kern="0" spc="40" dirty="0">
                          <a:solidFill>
                            <a:srgbClr val="180B18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/</a:t>
                      </a:r>
                      <a:r>
                        <a:rPr sz="800" kern="0" spc="40" dirty="0">
                          <a:solidFill>
                            <a:srgbClr val="180B18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M</a:t>
                      </a:r>
                      <a:endParaRPr lang="en-US" altLang="en-US" sz="8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318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0000"/>
                        </a:lnSpc>
                      </a:pPr>
                      <a:endParaRPr lang="en-US" altLang="en-US" sz="100" dirty="0"/>
                    </a:p>
                    <a:p>
                      <a:pPr marL="1270" algn="l" rtl="0" eaLnBrk="0">
                        <a:lnSpc>
                          <a:spcPct val="88000"/>
                        </a:lnSpc>
                      </a:pPr>
                      <a:r>
                        <a:rPr sz="700" kern="0" spc="-30" dirty="0">
                          <a:solidFill>
                            <a:srgbClr val="343641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I</a:t>
                      </a:r>
                      <a:r>
                        <a:rPr sz="700" kern="0" spc="-10" dirty="0">
                          <a:solidFill>
                            <a:srgbClr val="343641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-30" dirty="0">
                          <a:solidFill>
                            <a:srgbClr val="343641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C</a:t>
                      </a:r>
                      <a:r>
                        <a:rPr sz="700" kern="0" spc="10" dirty="0">
                          <a:solidFill>
                            <a:srgbClr val="343641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</a:t>
                      </a:r>
                      <a:r>
                        <a:rPr sz="700" kern="0" spc="-30" dirty="0">
                          <a:solidFill>
                            <a:srgbClr val="343641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TYPE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79000"/>
                        </a:lnSpc>
                      </a:pPr>
                      <a:endParaRPr lang="en-US" altLang="en-US" sz="100" dirty="0"/>
                    </a:p>
                    <a:p>
                      <a:pPr marL="202565" algn="l" rtl="0" eaLnBrk="0">
                        <a:lnSpc>
                          <a:spcPct val="86000"/>
                        </a:lnSpc>
                      </a:pPr>
                      <a:r>
                        <a:rPr sz="800" kern="0" spc="0" dirty="0">
                          <a:solidFill>
                            <a:srgbClr val="1B1D25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SK</a:t>
                      </a:r>
                      <a:r>
                        <a:rPr sz="800" kern="0" spc="-120" dirty="0">
                          <a:solidFill>
                            <a:srgbClr val="1B1D25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20" dirty="0">
                          <a:solidFill>
                            <a:srgbClr val="1B1D25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6812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779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8000"/>
                        </a:lnSpc>
                      </a:pPr>
                      <a:endParaRPr lang="en-US" altLang="en-US" sz="100" dirty="0"/>
                    </a:p>
                    <a:p>
                      <a:pPr marL="1270" algn="l" rtl="0" eaLnBrk="0">
                        <a:lnSpc>
                          <a:spcPct val="93000"/>
                        </a:lnSpc>
                        <a:spcBef>
                          <a:spcPts val="0"/>
                        </a:spcBef>
                      </a:pPr>
                      <a:r>
                        <a:rPr sz="700" kern="0" spc="-20" dirty="0">
                          <a:solidFill>
                            <a:srgbClr val="14051E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LED</a:t>
                      </a:r>
                      <a:r>
                        <a:rPr sz="700" kern="0" spc="40" dirty="0">
                          <a:solidFill>
                            <a:srgbClr val="14051E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</a:t>
                      </a:r>
                      <a:r>
                        <a:rPr sz="800" kern="0" spc="-20" dirty="0">
                          <a:solidFill>
                            <a:srgbClr val="220F3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Q</a:t>
                      </a:r>
                      <a:r>
                        <a:rPr sz="700" kern="0" spc="-20" dirty="0">
                          <a:solidFill>
                            <a:srgbClr val="220F3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TY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46000"/>
                        </a:lnSpc>
                      </a:pPr>
                      <a:endParaRPr lang="en-US" altLang="en-US" sz="100" dirty="0"/>
                    </a:p>
                    <a:p>
                      <a:pPr algn="r" rtl="0" eaLnBrk="0">
                        <a:lnSpc>
                          <a:spcPts val="860"/>
                        </a:lnSpc>
                        <a:spcBef>
                          <a:spcPts val="0"/>
                        </a:spcBef>
                      </a:pPr>
                      <a:r>
                        <a:rPr sz="700" kern="0" spc="100" dirty="0">
                          <a:solidFill>
                            <a:srgbClr val="0F0317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120</a:t>
                      </a:r>
                      <a:r>
                        <a:rPr sz="700" kern="0" spc="0" dirty="0">
                          <a:solidFill>
                            <a:srgbClr val="0F0317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LED</a:t>
                      </a:r>
                      <a:r>
                        <a:rPr sz="700" kern="0" spc="-100" dirty="0">
                          <a:solidFill>
                            <a:srgbClr val="0F0317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600" kern="0" spc="100" dirty="0">
                          <a:solidFill>
                            <a:srgbClr val="0F0317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/</a:t>
                      </a:r>
                      <a:r>
                        <a:rPr sz="700" kern="0" spc="100" dirty="0">
                          <a:solidFill>
                            <a:srgbClr val="0F0317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M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763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63000"/>
                        </a:lnSpc>
                      </a:pPr>
                      <a:endParaRPr lang="en-US" altLang="en-US" sz="100" dirty="0"/>
                    </a:p>
                    <a:p>
                      <a:pPr marL="1270" algn="l" rtl="0" eaLnBrk="0">
                        <a:lnSpc>
                          <a:spcPct val="87000"/>
                        </a:lnSpc>
                      </a:pPr>
                      <a:r>
                        <a:rPr sz="700" kern="0" spc="-10" dirty="0">
                          <a:solidFill>
                            <a:srgbClr val="07070E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LED</a:t>
                      </a:r>
                      <a:r>
                        <a:rPr sz="700" kern="0" spc="50" dirty="0">
                          <a:solidFill>
                            <a:srgbClr val="07070E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</a:t>
                      </a:r>
                      <a:r>
                        <a:rPr sz="700" kern="0" spc="-10" dirty="0">
                          <a:solidFill>
                            <a:srgbClr val="07070E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TYPE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96000"/>
                        </a:lnSpc>
                      </a:pPr>
                      <a:endParaRPr lang="en-US" altLang="en-US" sz="100" dirty="0"/>
                    </a:p>
                    <a:p>
                      <a:pPr marL="202565" algn="l" rtl="0" eaLnBrk="0">
                        <a:lnSpc>
                          <a:spcPct val="100000"/>
                        </a:lnSpc>
                      </a:pPr>
                      <a:r>
                        <a:rPr sz="700" kern="0" spc="30" dirty="0">
                          <a:solidFill>
                            <a:srgbClr val="0C0C14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353</a:t>
                      </a:r>
                      <a:r>
                        <a:rPr sz="700" kern="0" spc="-40" dirty="0">
                          <a:solidFill>
                            <a:srgbClr val="0C0C14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30" dirty="0">
                          <a:solidFill>
                            <a:srgbClr val="0C0C14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5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033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87000"/>
                        </a:lnSpc>
                      </a:pPr>
                      <a:endParaRPr lang="en-US" altLang="en-US" sz="100" dirty="0"/>
                    </a:p>
                    <a:p>
                      <a:pPr marL="1270" algn="l" rtl="0" eaLnBrk="0">
                        <a:lnSpc>
                          <a:spcPct val="86000"/>
                        </a:lnSpc>
                        <a:spcBef>
                          <a:spcPts val="0"/>
                        </a:spcBef>
                      </a:pPr>
                      <a:r>
                        <a:rPr sz="700" kern="0" spc="0" dirty="0">
                          <a:solidFill>
                            <a:srgbClr val="07000E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PC</a:t>
                      </a:r>
                      <a:r>
                        <a:rPr sz="700" kern="0" spc="40" dirty="0">
                          <a:solidFill>
                            <a:srgbClr val="07000E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0" dirty="0">
                          <a:solidFill>
                            <a:srgbClr val="07000E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B</a:t>
                      </a:r>
                      <a:r>
                        <a:rPr sz="700" kern="0" spc="40" dirty="0">
                          <a:solidFill>
                            <a:srgbClr val="07000E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</a:t>
                      </a:r>
                      <a:r>
                        <a:rPr sz="700" kern="0" spc="0" dirty="0">
                          <a:solidFill>
                            <a:srgbClr val="07000E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WI</a:t>
                      </a:r>
                      <a:r>
                        <a:rPr sz="600" kern="0" spc="0" dirty="0">
                          <a:solidFill>
                            <a:srgbClr val="07000E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D</a:t>
                      </a:r>
                      <a:r>
                        <a:rPr sz="700" kern="0" spc="0" dirty="0">
                          <a:solidFill>
                            <a:srgbClr val="07000E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T</a:t>
                      </a:r>
                      <a:r>
                        <a:rPr sz="700" kern="0" spc="-10" dirty="0">
                          <a:solidFill>
                            <a:srgbClr val="07000E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0" dirty="0">
                          <a:solidFill>
                            <a:srgbClr val="07000E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H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7000"/>
                        </a:lnSpc>
                      </a:pPr>
                      <a:endParaRPr lang="en-US" altLang="en-US" sz="100" dirty="0"/>
                    </a:p>
                    <a:p>
                      <a:pPr marL="203200" algn="l" rtl="0" eaLnBrk="0">
                        <a:lnSpc>
                          <a:spcPct val="94000"/>
                        </a:lnSpc>
                      </a:pPr>
                      <a:r>
                        <a:rPr sz="700" kern="0" spc="-10" dirty="0">
                          <a:solidFill>
                            <a:srgbClr val="2F164D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5</a:t>
                      </a:r>
                      <a:r>
                        <a:rPr sz="800" kern="0" spc="0" dirty="0">
                          <a:solidFill>
                            <a:srgbClr val="2F164D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M</a:t>
                      </a:r>
                      <a:r>
                        <a:rPr sz="800" kern="0" spc="-10" dirty="0">
                          <a:solidFill>
                            <a:srgbClr val="2F164D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800" kern="0" spc="0" dirty="0">
                          <a:solidFill>
                            <a:srgbClr val="2F164D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M</a:t>
                      </a:r>
                      <a:endParaRPr lang="en-US" altLang="en-US" sz="8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92000"/>
                        </a:lnSpc>
                      </a:pPr>
                      <a:endParaRPr lang="en-US" altLang="en-US" sz="100" dirty="0"/>
                    </a:p>
                    <a:p>
                      <a:pPr marL="1905" algn="l" rtl="0" eaLnBrk="0">
                        <a:lnSpc>
                          <a:spcPts val="525"/>
                        </a:lnSpc>
                      </a:pPr>
                      <a:r>
                        <a:rPr sz="700" kern="0" spc="10" dirty="0">
                          <a:solidFill>
                            <a:srgbClr val="16161C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CHAN N </a:t>
                      </a:r>
                      <a:r>
                        <a:rPr sz="600" kern="0" spc="10" dirty="0">
                          <a:solidFill>
                            <a:srgbClr val="16161C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E</a:t>
                      </a:r>
                      <a:r>
                        <a:rPr sz="700" kern="0" spc="10" dirty="0">
                          <a:solidFill>
                            <a:srgbClr val="16161C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L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200" dirty="0"/>
                    </a:p>
                    <a:p>
                      <a:pPr marL="203200" algn="l" rtl="0" eaLnBrk="0">
                        <a:lnSpc>
                          <a:spcPts val="515"/>
                        </a:lnSpc>
                      </a:pPr>
                      <a:r>
                        <a:rPr sz="700" kern="0" spc="10" dirty="0">
                          <a:solidFill>
                            <a:srgbClr val="0D0D14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GR</a:t>
                      </a:r>
                      <a:r>
                        <a:rPr sz="600" kern="0" spc="10" dirty="0">
                          <a:solidFill>
                            <a:srgbClr val="0D0D14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B</a:t>
                      </a:r>
                      <a:endParaRPr lang="en-US" altLang="en-US" sz="6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94" name="textbox 94"/>
          <p:cNvSpPr/>
          <p:nvPr/>
        </p:nvSpPr>
        <p:spPr>
          <a:xfrm>
            <a:off x="2062239" y="6449635"/>
            <a:ext cx="592455" cy="10445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lang="en-US" altLang="en-US" sz="100" dirty="0"/>
          </a:p>
          <a:p>
            <a:pPr marL="13335" algn="l" rtl="0" eaLnBrk="0">
              <a:lnSpc>
                <a:spcPct val="80000"/>
              </a:lnSpc>
            </a:pPr>
            <a:r>
              <a:rPr sz="700" kern="0" spc="10" dirty="0">
                <a:solidFill>
                  <a:srgbClr val="06000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VO LTAG</a:t>
            </a:r>
            <a:r>
              <a:rPr sz="700" kern="0" spc="-20" dirty="0">
                <a:solidFill>
                  <a:srgbClr val="06000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10" dirty="0">
                <a:solidFill>
                  <a:srgbClr val="06000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endParaRPr lang="en-US" altLang="en-US" sz="700" dirty="0"/>
          </a:p>
          <a:p>
            <a:pPr marL="13335" algn="l" rtl="0" eaLnBrk="0">
              <a:lnSpc>
                <a:spcPct val="79000"/>
              </a:lnSpc>
              <a:spcBef>
                <a:spcPts val="325"/>
              </a:spcBef>
            </a:pPr>
            <a:r>
              <a:rPr sz="800" kern="0" spc="-20" dirty="0">
                <a:solidFill>
                  <a:srgbClr val="27273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</a:t>
            </a:r>
            <a:r>
              <a:rPr sz="700" kern="0" spc="-20" dirty="0">
                <a:solidFill>
                  <a:srgbClr val="27273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</a:t>
            </a:r>
            <a:r>
              <a:rPr sz="800" kern="0" spc="-20" dirty="0">
                <a:solidFill>
                  <a:srgbClr val="27273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</a:t>
            </a:r>
            <a:r>
              <a:rPr sz="700" kern="0" spc="-20" dirty="0">
                <a:solidFill>
                  <a:srgbClr val="27273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r>
              <a:rPr sz="800" kern="0" spc="-20" dirty="0">
                <a:solidFill>
                  <a:srgbClr val="27273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</a:t>
            </a:r>
            <a:endParaRPr lang="en-US" altLang="en-US" sz="800" dirty="0"/>
          </a:p>
          <a:p>
            <a:pPr marL="12700" algn="l" rtl="0" eaLnBrk="0">
              <a:lnSpc>
                <a:spcPts val="1010"/>
              </a:lnSpc>
              <a:spcBef>
                <a:spcPts val="185"/>
              </a:spcBef>
            </a:pPr>
            <a:r>
              <a:rPr sz="700" kern="0" spc="-20" dirty="0">
                <a:solidFill>
                  <a:srgbClr val="0B02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IC</a:t>
            </a:r>
            <a:r>
              <a:rPr sz="700" kern="0" spc="20" dirty="0">
                <a:solidFill>
                  <a:srgbClr val="0B02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800" kern="0" spc="-20" dirty="0">
                <a:solidFill>
                  <a:srgbClr val="0B02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Q</a:t>
            </a:r>
            <a:r>
              <a:rPr sz="700" kern="0" spc="-20" dirty="0">
                <a:solidFill>
                  <a:srgbClr val="0B02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TY</a:t>
            </a:r>
            <a:endParaRPr lang="en-US" altLang="en-US" sz="700" dirty="0"/>
          </a:p>
          <a:p>
            <a:pPr marL="12700" algn="l" rtl="0" eaLnBrk="0">
              <a:lnSpc>
                <a:spcPct val="90000"/>
              </a:lnSpc>
              <a:spcBef>
                <a:spcPts val="85"/>
              </a:spcBef>
            </a:pPr>
            <a:r>
              <a:rPr sz="700" kern="0" spc="-30" dirty="0">
                <a:solidFill>
                  <a:srgbClr val="31313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700" kern="0" spc="-10" dirty="0">
                <a:solidFill>
                  <a:srgbClr val="31313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-30" dirty="0">
                <a:solidFill>
                  <a:srgbClr val="31313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</a:t>
            </a:r>
            <a:r>
              <a:rPr sz="700" kern="0" spc="10" dirty="0">
                <a:solidFill>
                  <a:srgbClr val="31313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700" kern="0" spc="-30" dirty="0">
                <a:solidFill>
                  <a:srgbClr val="31313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TYPE</a:t>
            </a:r>
            <a:endParaRPr lang="en-US" altLang="en-US" sz="700" dirty="0"/>
          </a:p>
          <a:p>
            <a:pPr marL="13335" algn="l" rtl="0" eaLnBrk="0">
              <a:lnSpc>
                <a:spcPts val="965"/>
              </a:lnSpc>
              <a:spcBef>
                <a:spcPts val="205"/>
              </a:spcBef>
            </a:pPr>
            <a:r>
              <a:rPr sz="600" kern="0" spc="10" dirty="0">
                <a:solidFill>
                  <a:srgbClr val="0800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 D</a:t>
            </a:r>
            <a:r>
              <a:rPr sz="600" kern="0" spc="70" dirty="0">
                <a:solidFill>
                  <a:srgbClr val="0800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700" kern="0" spc="10" dirty="0">
                <a:solidFill>
                  <a:srgbClr val="28173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Q</a:t>
            </a:r>
            <a:r>
              <a:rPr sz="600" kern="0" spc="10" dirty="0">
                <a:solidFill>
                  <a:srgbClr val="28173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700" kern="0" spc="10" dirty="0">
                <a:solidFill>
                  <a:srgbClr val="28173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Y</a:t>
            </a:r>
            <a:endParaRPr lang="en-US" altLang="en-US" sz="700" dirty="0"/>
          </a:p>
          <a:p>
            <a:pPr marL="12700" algn="l" rtl="0" eaLnBrk="0">
              <a:lnSpc>
                <a:spcPct val="86000"/>
              </a:lnSpc>
              <a:spcBef>
                <a:spcPts val="180"/>
              </a:spcBef>
            </a:pPr>
            <a:r>
              <a:rPr sz="700" kern="0" spc="-30" dirty="0">
                <a:solidFill>
                  <a:srgbClr val="03030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 D  </a:t>
            </a:r>
            <a:r>
              <a:rPr sz="700" kern="0" spc="-30" dirty="0">
                <a:solidFill>
                  <a:srgbClr val="03030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TYPE</a:t>
            </a:r>
            <a:endParaRPr lang="en-US" altLang="en-US" sz="700" dirty="0"/>
          </a:p>
          <a:p>
            <a:pPr marL="13335" algn="l" rtl="0" eaLnBrk="0">
              <a:lnSpc>
                <a:spcPct val="78000"/>
              </a:lnSpc>
              <a:spcBef>
                <a:spcPts val="305"/>
              </a:spcBef>
            </a:pPr>
            <a:r>
              <a:rPr sz="800" kern="0" spc="-40" dirty="0">
                <a:solidFill>
                  <a:srgbClr val="08001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PC</a:t>
            </a:r>
            <a:r>
              <a:rPr sz="800" kern="0" spc="10" dirty="0">
                <a:solidFill>
                  <a:srgbClr val="08001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-40" dirty="0">
                <a:solidFill>
                  <a:srgbClr val="08001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B</a:t>
            </a:r>
            <a:r>
              <a:rPr sz="700" kern="0" spc="20" dirty="0">
                <a:solidFill>
                  <a:srgbClr val="08001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800" kern="0" spc="-40" dirty="0">
                <a:solidFill>
                  <a:srgbClr val="08001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WI</a:t>
            </a:r>
            <a:r>
              <a:rPr sz="700" kern="0" spc="-40" dirty="0">
                <a:solidFill>
                  <a:srgbClr val="08001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DT</a:t>
            </a:r>
            <a:r>
              <a:rPr sz="800" kern="0" spc="-40" dirty="0">
                <a:solidFill>
                  <a:srgbClr val="08001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</a:t>
            </a:r>
            <a:endParaRPr lang="en-US" altLang="en-US" sz="800" dirty="0"/>
          </a:p>
          <a:p>
            <a:pPr algn="l" rtl="0" eaLnBrk="0">
              <a:lnSpc>
                <a:spcPct val="104000"/>
              </a:lnSpc>
            </a:pPr>
            <a:endParaRPr lang="en-US" altLang="en-US" sz="300" dirty="0"/>
          </a:p>
          <a:p>
            <a:pPr marL="13970" algn="l" rtl="0" eaLnBrk="0">
              <a:lnSpc>
                <a:spcPct val="87000"/>
              </a:lnSpc>
              <a:spcBef>
                <a:spcPts val="5"/>
              </a:spcBef>
            </a:pPr>
            <a:r>
              <a:rPr sz="700" kern="0" spc="-10" dirty="0">
                <a:solidFill>
                  <a:srgbClr val="05050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CH AN N</a:t>
            </a:r>
            <a:r>
              <a:rPr sz="700" kern="0" spc="50" dirty="0">
                <a:solidFill>
                  <a:srgbClr val="05050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600" kern="0" spc="-10" dirty="0">
                <a:solidFill>
                  <a:srgbClr val="05050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EL</a:t>
            </a:r>
            <a:endParaRPr lang="en-US" altLang="en-US" sz="600" dirty="0"/>
          </a:p>
        </p:txBody>
      </p:sp>
      <p:sp>
        <p:nvSpPr>
          <p:cNvPr id="96" name="textbox 96"/>
          <p:cNvSpPr/>
          <p:nvPr/>
        </p:nvSpPr>
        <p:spPr>
          <a:xfrm>
            <a:off x="3032578" y="6441861"/>
            <a:ext cx="525144" cy="104901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lang="en-US" altLang="en-US" sz="100" dirty="0"/>
          </a:p>
          <a:p>
            <a:pPr marL="17145" algn="l" rtl="0" eaLnBrk="0">
              <a:lnSpc>
                <a:spcPct val="99000"/>
              </a:lnSpc>
            </a:pPr>
            <a:r>
              <a:rPr sz="700" kern="0" spc="0" dirty="0">
                <a:solidFill>
                  <a:srgbClr val="0F050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DC</a:t>
            </a:r>
            <a:r>
              <a:rPr sz="700" kern="0" spc="-70" dirty="0">
                <a:solidFill>
                  <a:srgbClr val="0F050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10" dirty="0">
                <a:solidFill>
                  <a:srgbClr val="0F050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5V</a:t>
            </a:r>
            <a:endParaRPr lang="en-US" altLang="en-US" sz="700" dirty="0"/>
          </a:p>
          <a:p>
            <a:pPr marL="13335" algn="l" rtl="0" eaLnBrk="0">
              <a:lnSpc>
                <a:spcPct val="86000"/>
              </a:lnSpc>
              <a:spcBef>
                <a:spcPts val="170"/>
              </a:spcBef>
            </a:pPr>
            <a:r>
              <a:rPr sz="700" kern="0" spc="10" dirty="0">
                <a:solidFill>
                  <a:srgbClr val="04040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700" kern="0" spc="-50" dirty="0">
                <a:solidFill>
                  <a:srgbClr val="04040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10" dirty="0">
                <a:solidFill>
                  <a:srgbClr val="04040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7</a:t>
            </a:r>
            <a:r>
              <a:rPr sz="700" kern="0" spc="-50" dirty="0">
                <a:solidFill>
                  <a:srgbClr val="04040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10" dirty="0">
                <a:solidFill>
                  <a:srgbClr val="04040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</a:t>
            </a:r>
            <a:r>
              <a:rPr sz="900" kern="0" spc="-100" dirty="0">
                <a:solidFill>
                  <a:srgbClr val="04040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10" dirty="0">
                <a:solidFill>
                  <a:srgbClr val="04040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</a:t>
            </a:r>
            <a:r>
              <a:rPr sz="800" kern="0" spc="10" dirty="0">
                <a:solidFill>
                  <a:srgbClr val="04040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</a:t>
            </a:r>
            <a:r>
              <a:rPr sz="600" kern="0" spc="10" dirty="0">
                <a:solidFill>
                  <a:srgbClr val="04040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700" kern="0" spc="10" dirty="0">
                <a:solidFill>
                  <a:srgbClr val="04040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700" dirty="0"/>
          </a:p>
          <a:p>
            <a:pPr marL="12700" algn="l" rtl="0" eaLnBrk="0">
              <a:lnSpc>
                <a:spcPct val="86000"/>
              </a:lnSpc>
              <a:spcBef>
                <a:spcPts val="10"/>
              </a:spcBef>
            </a:pPr>
            <a:r>
              <a:rPr sz="700" kern="0" spc="70" dirty="0">
                <a:solidFill>
                  <a:srgbClr val="3822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144</a:t>
            </a:r>
            <a:r>
              <a:rPr sz="700" kern="0" spc="-30" dirty="0">
                <a:solidFill>
                  <a:srgbClr val="3822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0" dirty="0">
                <a:solidFill>
                  <a:srgbClr val="3822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</a:t>
            </a:r>
            <a:r>
              <a:rPr sz="800" kern="0" spc="0" dirty="0">
                <a:solidFill>
                  <a:srgbClr val="3822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900" kern="0" spc="0" dirty="0">
                <a:solidFill>
                  <a:srgbClr val="3822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x</a:t>
            </a:r>
            <a:r>
              <a:rPr sz="600" kern="0" spc="70" dirty="0">
                <a:solidFill>
                  <a:srgbClr val="3822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800" kern="0" spc="70" dirty="0">
                <a:solidFill>
                  <a:srgbClr val="3822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800" dirty="0"/>
          </a:p>
          <a:p>
            <a:pPr marL="13970" algn="l" rtl="0" eaLnBrk="0">
              <a:lnSpc>
                <a:spcPct val="97000"/>
              </a:lnSpc>
              <a:spcBef>
                <a:spcPts val="180"/>
              </a:spcBef>
            </a:pPr>
            <a:r>
              <a:rPr sz="800" kern="0" spc="0" dirty="0">
                <a:solidFill>
                  <a:srgbClr val="1F1F2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SK</a:t>
            </a:r>
            <a:r>
              <a:rPr sz="800" kern="0" spc="-60" dirty="0">
                <a:solidFill>
                  <a:srgbClr val="1F1F2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0" dirty="0">
                <a:solidFill>
                  <a:srgbClr val="1F1F2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6812</a:t>
            </a:r>
            <a:endParaRPr lang="en-US" altLang="en-US" sz="700" dirty="0"/>
          </a:p>
          <a:p>
            <a:pPr marL="12700" algn="l" rtl="0" eaLnBrk="0">
              <a:lnSpc>
                <a:spcPts val="885"/>
              </a:lnSpc>
              <a:spcBef>
                <a:spcPts val="120"/>
              </a:spcBef>
            </a:pPr>
            <a:r>
              <a:rPr sz="700" kern="0" spc="100" dirty="0">
                <a:solidFill>
                  <a:srgbClr val="170C1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144</a:t>
            </a:r>
            <a:r>
              <a:rPr sz="700" kern="0" spc="0" dirty="0">
                <a:solidFill>
                  <a:srgbClr val="170C1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</a:t>
            </a:r>
            <a:r>
              <a:rPr sz="700" kern="0" spc="-70" dirty="0">
                <a:solidFill>
                  <a:srgbClr val="170C1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600" kern="0" spc="100" dirty="0">
                <a:solidFill>
                  <a:srgbClr val="170C1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700" kern="0" spc="100" dirty="0">
                <a:solidFill>
                  <a:srgbClr val="170C1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700" dirty="0"/>
          </a:p>
          <a:p>
            <a:pPr marL="13970" algn="l" rtl="0" eaLnBrk="0">
              <a:lnSpc>
                <a:spcPts val="900"/>
              </a:lnSpc>
              <a:spcBef>
                <a:spcPts val="145"/>
              </a:spcBef>
            </a:pPr>
            <a:r>
              <a:rPr sz="700" kern="0" spc="60" dirty="0">
                <a:solidFill>
                  <a:srgbClr val="04040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3535</a:t>
            </a:r>
            <a:endParaRPr lang="en-US" altLang="en-US" sz="700" dirty="0"/>
          </a:p>
          <a:p>
            <a:pPr marL="14605" algn="l" rtl="0" eaLnBrk="0">
              <a:lnSpc>
                <a:spcPct val="96000"/>
              </a:lnSpc>
              <a:spcBef>
                <a:spcPts val="135"/>
              </a:spcBef>
            </a:pPr>
            <a:r>
              <a:rPr sz="700" kern="0" spc="-10" dirty="0">
                <a:solidFill>
                  <a:srgbClr val="190A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7</a:t>
            </a:r>
            <a:r>
              <a:rPr sz="800" kern="0" spc="-10" dirty="0">
                <a:solidFill>
                  <a:srgbClr val="190A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 </a:t>
            </a:r>
            <a:r>
              <a:rPr sz="700" kern="0" spc="-10" dirty="0">
                <a:solidFill>
                  <a:srgbClr val="190A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700" dirty="0"/>
          </a:p>
          <a:p>
            <a:pPr algn="l" rtl="0" eaLnBrk="0">
              <a:lnSpc>
                <a:spcPct val="116000"/>
              </a:lnSpc>
            </a:pPr>
            <a:endParaRPr lang="en-US" altLang="en-US" sz="200" dirty="0"/>
          </a:p>
          <a:p>
            <a:pPr marL="13335" algn="l" rtl="0" eaLnBrk="0">
              <a:lnSpc>
                <a:spcPct val="97000"/>
              </a:lnSpc>
              <a:spcBef>
                <a:spcPts val="0"/>
              </a:spcBef>
            </a:pPr>
            <a:r>
              <a:rPr sz="600" kern="0" spc="0" dirty="0">
                <a:solidFill>
                  <a:srgbClr val="18181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G</a:t>
            </a:r>
            <a:r>
              <a:rPr sz="600" kern="0" spc="20" dirty="0">
                <a:solidFill>
                  <a:srgbClr val="18181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600" kern="0" spc="0" dirty="0">
                <a:solidFill>
                  <a:srgbClr val="18181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</a:t>
            </a:r>
            <a:r>
              <a:rPr sz="600" kern="0" spc="20" dirty="0">
                <a:solidFill>
                  <a:srgbClr val="18181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600" kern="0" spc="0" dirty="0">
                <a:solidFill>
                  <a:srgbClr val="18181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B</a:t>
            </a:r>
            <a:endParaRPr lang="en-US" altLang="en-US" sz="600" dirty="0"/>
          </a:p>
        </p:txBody>
      </p:sp>
      <p:sp>
        <p:nvSpPr>
          <p:cNvPr id="98" name="textbox 98"/>
          <p:cNvSpPr/>
          <p:nvPr/>
        </p:nvSpPr>
        <p:spPr>
          <a:xfrm>
            <a:off x="104625" y="7318977"/>
            <a:ext cx="143510" cy="1682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1125"/>
              </a:lnSpc>
            </a:pPr>
            <a:r>
              <a:rPr sz="900" kern="0" spc="-50" dirty="0">
                <a:solidFill>
                  <a:srgbClr val="FEFAF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08</a:t>
            </a:r>
            <a:endParaRPr lang="en-US" altLang="en-US" sz="9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1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5334000" cy="7556500"/>
          </a:xfrm>
          <a:prstGeom prst="rect">
            <a:avLst/>
          </a:prstGeom>
        </p:spPr>
      </p:pic>
      <p:sp>
        <p:nvSpPr>
          <p:cNvPr id="102" name="textbox 102"/>
          <p:cNvSpPr/>
          <p:nvPr/>
        </p:nvSpPr>
        <p:spPr>
          <a:xfrm>
            <a:off x="151417" y="181640"/>
            <a:ext cx="2985770" cy="951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lang="en-US" altLang="en-US" sz="100" dirty="0"/>
          </a:p>
          <a:p>
            <a:pPr algn="r" rtl="0" eaLnBrk="0">
              <a:lnSpc>
                <a:spcPct val="86000"/>
              </a:lnSpc>
            </a:pPr>
            <a:r>
              <a:rPr sz="2100" kern="0" spc="-8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SPI</a:t>
            </a:r>
            <a:r>
              <a:rPr sz="2100" kern="0" spc="8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2100" kern="0" spc="-8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DIGITA</a:t>
            </a:r>
            <a:r>
              <a:rPr sz="2100" kern="0" spc="-9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</a:t>
            </a:r>
            <a:r>
              <a:rPr sz="2100" kern="0" spc="29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100" kern="0" spc="-9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</a:t>
            </a:r>
            <a:r>
              <a:rPr sz="2100" kern="0" spc="26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100" kern="0" spc="-9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STRIP</a:t>
            </a:r>
            <a:endParaRPr lang="en-US" altLang="en-US" sz="2100" dirty="0"/>
          </a:p>
          <a:p>
            <a:pPr marL="100330" algn="l" rtl="0" eaLnBrk="0">
              <a:lnSpc>
                <a:spcPct val="86000"/>
              </a:lnSpc>
              <a:spcBef>
                <a:spcPts val="1190"/>
              </a:spcBef>
            </a:pPr>
            <a:r>
              <a:rPr sz="1100" kern="0" spc="-220" dirty="0">
                <a:solidFill>
                  <a:srgbClr val="C97D1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</a:t>
            </a:r>
            <a:r>
              <a:rPr sz="1100" kern="0" spc="-80" dirty="0">
                <a:solidFill>
                  <a:srgbClr val="C97D1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120" baseline="-14000" dirty="0">
                <a:solidFill>
                  <a:srgbClr val="C97D1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-</a:t>
            </a:r>
            <a:r>
              <a:rPr sz="600" kern="0" spc="70" dirty="0">
                <a:solidFill>
                  <a:srgbClr val="C97D1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40" dirty="0">
                <a:solidFill>
                  <a:srgbClr val="C97D1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SI N G</a:t>
            </a:r>
            <a:r>
              <a:rPr sz="1000" kern="0" spc="-40" dirty="0">
                <a:solidFill>
                  <a:srgbClr val="C97D1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</a:t>
            </a:r>
            <a:r>
              <a:rPr sz="1100" kern="0" spc="-40" dirty="0">
                <a:solidFill>
                  <a:srgbClr val="C97D1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  SI GN</a:t>
            </a:r>
            <a:r>
              <a:rPr sz="1100" kern="0" spc="-50" dirty="0">
                <a:solidFill>
                  <a:srgbClr val="C97D1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AL</a:t>
            </a:r>
            <a:r>
              <a:rPr sz="1100" kern="0" spc="10" dirty="0">
                <a:solidFill>
                  <a:srgbClr val="C97D1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1100" kern="0" spc="-50" dirty="0">
                <a:solidFill>
                  <a:srgbClr val="C97D1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STRI</a:t>
            </a:r>
            <a:r>
              <a:rPr sz="1000" kern="0" spc="-50" dirty="0">
                <a:solidFill>
                  <a:srgbClr val="C97D1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</a:t>
            </a:r>
            <a:endParaRPr lang="en-US" altLang="en-US" sz="1000" dirty="0"/>
          </a:p>
          <a:p>
            <a:pPr algn="l" rtl="0" eaLnBrk="0">
              <a:lnSpc>
                <a:spcPct val="103000"/>
              </a:lnSpc>
            </a:pPr>
            <a:endParaRPr lang="en-US" altLang="en-US" sz="1200" dirty="0"/>
          </a:p>
          <a:p>
            <a:pPr algn="l" rtl="0" eaLnBrk="0">
              <a:lnSpc>
                <a:spcPct val="9000"/>
              </a:lnSpc>
            </a:pPr>
            <a:endParaRPr lang="en-US" altLang="en-US" sz="100" dirty="0"/>
          </a:p>
          <a:p>
            <a:pPr marL="15875" algn="l" rtl="0" eaLnBrk="0">
              <a:lnSpc>
                <a:spcPct val="91000"/>
              </a:lnSpc>
            </a:pPr>
            <a:r>
              <a:rPr sz="1200" kern="0" spc="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SK</a:t>
            </a:r>
            <a:r>
              <a:rPr sz="1200" kern="0" spc="-17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4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6812 </a:t>
            </a:r>
            <a:r>
              <a:rPr sz="1000" kern="0" spc="40" baseline="-500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-</a:t>
            </a:r>
            <a:r>
              <a:rPr sz="600" kern="0" spc="14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4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60</a:t>
            </a:r>
            <a:r>
              <a:rPr sz="1100" kern="0" spc="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</a:t>
            </a:r>
            <a:r>
              <a:rPr sz="1200" kern="0" spc="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</a:t>
            </a:r>
            <a:r>
              <a:rPr sz="1200" kern="0" spc="-19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4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1100" kern="0" spc="4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1100" dirty="0"/>
          </a:p>
        </p:txBody>
      </p:sp>
      <p:sp>
        <p:nvSpPr>
          <p:cNvPr id="104" name="textbox 104"/>
          <p:cNvSpPr/>
          <p:nvPr/>
        </p:nvSpPr>
        <p:spPr>
          <a:xfrm>
            <a:off x="150460" y="3968322"/>
            <a:ext cx="2961004" cy="951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algn="r" rtl="0" eaLnBrk="0">
              <a:lnSpc>
                <a:spcPct val="85000"/>
              </a:lnSpc>
            </a:pPr>
            <a:r>
              <a:rPr sz="2100" kern="0" spc="-7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SPI</a:t>
            </a:r>
            <a:r>
              <a:rPr sz="2100" kern="0" spc="55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000" kern="0" spc="-7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</a:t>
            </a:r>
            <a:r>
              <a:rPr sz="2100" kern="0" spc="-7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IGI</a:t>
            </a:r>
            <a:r>
              <a:rPr sz="2000" kern="0" spc="-7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2100" kern="0" spc="-7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</a:t>
            </a:r>
            <a:r>
              <a:rPr sz="2000" kern="0" spc="-7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</a:t>
            </a:r>
            <a:r>
              <a:rPr sz="2000" kern="0" spc="31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100" kern="0" spc="-7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</a:t>
            </a:r>
            <a:r>
              <a:rPr sz="2000" kern="0" spc="-7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ED</a:t>
            </a:r>
            <a:r>
              <a:rPr sz="2000" kern="0" spc="26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100" kern="0" spc="-7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STRIP</a:t>
            </a:r>
            <a:endParaRPr lang="en-US" altLang="en-US" sz="2100" dirty="0"/>
          </a:p>
          <a:p>
            <a:pPr marL="151130" algn="l" rtl="0" eaLnBrk="0">
              <a:lnSpc>
                <a:spcPct val="92000"/>
              </a:lnSpc>
              <a:spcBef>
                <a:spcPts val="1205"/>
              </a:spcBef>
            </a:pPr>
            <a:r>
              <a:rPr sz="1000" kern="0" spc="-40" dirty="0">
                <a:solidFill>
                  <a:srgbClr val="D2821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RGB</a:t>
            </a:r>
            <a:r>
              <a:rPr sz="1000" kern="0" spc="30" dirty="0">
                <a:solidFill>
                  <a:srgbClr val="D2821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1000" kern="0" spc="-40" dirty="0">
                <a:solidFill>
                  <a:srgbClr val="D2821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SINGLE</a:t>
            </a:r>
            <a:r>
              <a:rPr sz="1000" kern="0" spc="120" dirty="0">
                <a:solidFill>
                  <a:srgbClr val="D2821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40" dirty="0">
                <a:solidFill>
                  <a:srgbClr val="D2821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SIG</a:t>
            </a:r>
            <a:r>
              <a:rPr sz="1000" kern="0" spc="-50" dirty="0">
                <a:solidFill>
                  <a:srgbClr val="D2821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NAL</a:t>
            </a:r>
            <a:r>
              <a:rPr sz="1000" kern="0" spc="130" dirty="0">
                <a:solidFill>
                  <a:srgbClr val="D2821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50" dirty="0">
                <a:solidFill>
                  <a:srgbClr val="D2821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STRIP</a:t>
            </a:r>
            <a:endParaRPr lang="en-US" altLang="en-US" sz="1000" dirty="0"/>
          </a:p>
          <a:p>
            <a:pPr algn="l" rtl="0" eaLnBrk="0">
              <a:lnSpc>
                <a:spcPct val="103000"/>
              </a:lnSpc>
            </a:pPr>
            <a:endParaRPr lang="en-US" altLang="en-US" sz="1200" dirty="0"/>
          </a:p>
          <a:p>
            <a:pPr marL="15240" algn="l" rtl="0" eaLnBrk="0">
              <a:lnSpc>
                <a:spcPct val="94000"/>
              </a:lnSpc>
              <a:spcBef>
                <a:spcPts val="5"/>
              </a:spcBef>
            </a:pPr>
            <a:r>
              <a:rPr sz="1200" kern="0" spc="-6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WS</a:t>
            </a:r>
            <a:r>
              <a:rPr sz="1200" kern="0" spc="-18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6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</a:t>
            </a:r>
            <a:r>
              <a:rPr sz="1100" kern="0" spc="-8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6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8</a:t>
            </a:r>
            <a:r>
              <a:rPr sz="1100" kern="0" spc="-7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6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11 </a:t>
            </a:r>
            <a:r>
              <a:rPr sz="1100" kern="0" spc="10" baseline="-500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-</a:t>
            </a:r>
            <a:r>
              <a:rPr sz="700" kern="0" spc="10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1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</a:t>
            </a:r>
            <a:r>
              <a:rPr sz="1100" kern="0" spc="-13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1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</a:t>
            </a:r>
            <a:r>
              <a:rPr sz="1200" kern="0" spc="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LEDS</a:t>
            </a:r>
            <a:r>
              <a:rPr sz="1200" kern="0" spc="-20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1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1200" kern="0" spc="1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1200" dirty="0"/>
          </a:p>
        </p:txBody>
      </p:sp>
      <p:sp>
        <p:nvSpPr>
          <p:cNvPr id="106" name="textbox 106"/>
          <p:cNvSpPr/>
          <p:nvPr/>
        </p:nvSpPr>
        <p:spPr>
          <a:xfrm>
            <a:off x="2063894" y="2665821"/>
            <a:ext cx="590550" cy="105219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3335" algn="l" rtl="0" eaLnBrk="0">
              <a:lnSpc>
                <a:spcPct val="78000"/>
              </a:lnSpc>
            </a:pPr>
            <a:r>
              <a:rPr sz="800" kern="0" spc="-1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VO</a:t>
            </a:r>
            <a:r>
              <a:rPr sz="700" kern="0" spc="-1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</a:t>
            </a:r>
            <a:r>
              <a:rPr sz="800" kern="0" spc="-1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TAG</a:t>
            </a:r>
            <a:r>
              <a:rPr sz="800" kern="0" spc="-4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-1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endParaRPr lang="en-US" altLang="en-US" sz="700" dirty="0"/>
          </a:p>
          <a:p>
            <a:pPr marL="12700" algn="l" rtl="0" eaLnBrk="0">
              <a:lnSpc>
                <a:spcPct val="78000"/>
              </a:lnSpc>
              <a:spcBef>
                <a:spcPts val="295"/>
              </a:spcBef>
            </a:pPr>
            <a:r>
              <a:rPr sz="800" kern="0" spc="-30" dirty="0">
                <a:solidFill>
                  <a:srgbClr val="01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POW</a:t>
            </a:r>
            <a:r>
              <a:rPr sz="700" kern="0" spc="-30" dirty="0">
                <a:solidFill>
                  <a:srgbClr val="01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r>
              <a:rPr sz="800" kern="0" spc="-30" dirty="0">
                <a:solidFill>
                  <a:srgbClr val="01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</a:t>
            </a:r>
            <a:endParaRPr lang="en-US" altLang="en-US" sz="800" dirty="0"/>
          </a:p>
          <a:p>
            <a:pPr marL="12700" algn="l" rtl="0" eaLnBrk="0">
              <a:lnSpc>
                <a:spcPts val="1015"/>
              </a:lnSpc>
              <a:spcBef>
                <a:spcPts val="195"/>
              </a:spcBef>
            </a:pPr>
            <a:r>
              <a:rPr sz="700" kern="0" spc="-30" dirty="0">
                <a:solidFill>
                  <a:srgbClr val="1B0B1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IC</a:t>
            </a:r>
            <a:r>
              <a:rPr sz="700" kern="0" spc="50" dirty="0">
                <a:solidFill>
                  <a:srgbClr val="1B0B1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800" kern="0" spc="-30" dirty="0">
                <a:solidFill>
                  <a:srgbClr val="1B0B1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Q</a:t>
            </a:r>
            <a:r>
              <a:rPr sz="700" kern="0" spc="-30" dirty="0">
                <a:solidFill>
                  <a:srgbClr val="1B0B1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TY</a:t>
            </a:r>
            <a:endParaRPr lang="en-US" altLang="en-US" sz="700" dirty="0"/>
          </a:p>
          <a:p>
            <a:pPr marL="12700" algn="l" rtl="0" eaLnBrk="0">
              <a:lnSpc>
                <a:spcPct val="88000"/>
              </a:lnSpc>
              <a:spcBef>
                <a:spcPts val="95"/>
              </a:spcBef>
            </a:pPr>
            <a:r>
              <a:rPr sz="700" kern="0" spc="-30" dirty="0">
                <a:solidFill>
                  <a:srgbClr val="1C1A1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 C</a:t>
            </a:r>
            <a:r>
              <a:rPr sz="700" kern="0" spc="20" dirty="0">
                <a:solidFill>
                  <a:srgbClr val="1C1A1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700" kern="0" spc="-30" dirty="0">
                <a:solidFill>
                  <a:srgbClr val="1C1A1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TYPE</a:t>
            </a:r>
            <a:endParaRPr lang="en-US" altLang="en-US" sz="700" dirty="0"/>
          </a:p>
          <a:p>
            <a:pPr marL="12700" algn="l" rtl="0" eaLnBrk="0">
              <a:lnSpc>
                <a:spcPts val="990"/>
              </a:lnSpc>
              <a:spcBef>
                <a:spcPts val="205"/>
              </a:spcBef>
            </a:pPr>
            <a:r>
              <a:rPr sz="800" kern="0" spc="-30" dirty="0">
                <a:solidFill>
                  <a:srgbClr val="160B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</a:t>
            </a:r>
            <a:r>
              <a:rPr sz="700" kern="0" spc="-30" dirty="0">
                <a:solidFill>
                  <a:srgbClr val="160B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ED</a:t>
            </a:r>
            <a:r>
              <a:rPr sz="700" kern="0" spc="10" dirty="0">
                <a:solidFill>
                  <a:srgbClr val="160B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800" kern="0" spc="-30" dirty="0">
                <a:solidFill>
                  <a:srgbClr val="2A1A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Q</a:t>
            </a:r>
            <a:r>
              <a:rPr sz="700" kern="0" spc="-30" dirty="0">
                <a:solidFill>
                  <a:srgbClr val="2A1A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800" kern="0" spc="-30" dirty="0">
                <a:solidFill>
                  <a:srgbClr val="2A1A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Y</a:t>
            </a:r>
            <a:endParaRPr lang="en-US" altLang="en-US" sz="800" dirty="0"/>
          </a:p>
          <a:p>
            <a:pPr marL="12700" algn="l" rtl="0" eaLnBrk="0">
              <a:lnSpc>
                <a:spcPct val="88000"/>
              </a:lnSpc>
              <a:spcBef>
                <a:spcPts val="150"/>
              </a:spcBef>
            </a:pPr>
            <a:r>
              <a:rPr sz="700" kern="0" spc="0" dirty="0">
                <a:solidFill>
                  <a:srgbClr val="312E3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  TYP E</a:t>
            </a:r>
            <a:endParaRPr lang="en-US" altLang="en-US" sz="700" dirty="0"/>
          </a:p>
          <a:p>
            <a:pPr marL="12700" algn="l" rtl="0" eaLnBrk="0">
              <a:lnSpc>
                <a:spcPct val="78000"/>
              </a:lnSpc>
              <a:spcBef>
                <a:spcPts val="295"/>
              </a:spcBef>
            </a:pPr>
            <a:r>
              <a:rPr sz="700" kern="0" spc="20" dirty="0">
                <a:solidFill>
                  <a:srgbClr val="0900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PCB  WIDT</a:t>
            </a:r>
            <a:r>
              <a:rPr sz="800" kern="0" spc="20" dirty="0">
                <a:solidFill>
                  <a:srgbClr val="0900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</a:t>
            </a:r>
            <a:endParaRPr lang="en-US" altLang="en-US" sz="800" dirty="0"/>
          </a:p>
          <a:p>
            <a:pPr algn="l" rtl="0" eaLnBrk="0">
              <a:lnSpc>
                <a:spcPct val="101000"/>
              </a:lnSpc>
            </a:pPr>
            <a:endParaRPr lang="en-US" altLang="en-US" sz="300" dirty="0"/>
          </a:p>
          <a:p>
            <a:pPr marL="12700" algn="l" rtl="0" eaLnBrk="0">
              <a:lnSpc>
                <a:spcPct val="89000"/>
              </a:lnSpc>
              <a:spcBef>
                <a:spcPts val="0"/>
              </a:spcBef>
            </a:pPr>
            <a:r>
              <a:rPr sz="700" kern="0" spc="0" dirty="0">
                <a:solidFill>
                  <a:srgbClr val="2D2A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CHAN</a:t>
            </a:r>
            <a:r>
              <a:rPr sz="700" kern="0" spc="20" dirty="0">
                <a:solidFill>
                  <a:srgbClr val="2D2A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0" dirty="0">
                <a:solidFill>
                  <a:srgbClr val="2D2A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</a:t>
            </a:r>
            <a:r>
              <a:rPr sz="700" kern="0" spc="20" dirty="0">
                <a:solidFill>
                  <a:srgbClr val="2D2A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0" dirty="0">
                <a:solidFill>
                  <a:srgbClr val="2D2A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EL</a:t>
            </a:r>
            <a:endParaRPr lang="en-US" altLang="en-US" sz="700" dirty="0"/>
          </a:p>
        </p:txBody>
      </p:sp>
      <p:sp>
        <p:nvSpPr>
          <p:cNvPr id="108" name="textbox 108"/>
          <p:cNvSpPr/>
          <p:nvPr/>
        </p:nvSpPr>
        <p:spPr>
          <a:xfrm>
            <a:off x="2063767" y="6455711"/>
            <a:ext cx="590550" cy="104393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5875" algn="l" rtl="0" eaLnBrk="0">
              <a:lnSpc>
                <a:spcPct val="81000"/>
              </a:lnSpc>
            </a:pPr>
            <a:r>
              <a:rPr sz="700" kern="0" spc="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VO</a:t>
            </a:r>
            <a:r>
              <a:rPr sz="700" kern="0" spc="2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LTAG</a:t>
            </a:r>
            <a:r>
              <a:rPr sz="700" kern="0" spc="2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endParaRPr lang="en-US" altLang="en-US" sz="700" dirty="0"/>
          </a:p>
          <a:p>
            <a:pPr marL="12700" algn="l" rtl="0" eaLnBrk="0">
              <a:lnSpc>
                <a:spcPct val="85000"/>
              </a:lnSpc>
              <a:spcBef>
                <a:spcPts val="315"/>
              </a:spcBef>
            </a:pPr>
            <a:r>
              <a:rPr sz="700" kern="0" spc="10" dirty="0">
                <a:solidFill>
                  <a:srgbClr val="0B0B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POWER</a:t>
            </a:r>
            <a:endParaRPr lang="en-US" altLang="en-US" sz="700" dirty="0"/>
          </a:p>
          <a:p>
            <a:pPr marL="12700" algn="l" rtl="0" eaLnBrk="0">
              <a:lnSpc>
                <a:spcPct val="99000"/>
              </a:lnSpc>
              <a:spcBef>
                <a:spcPts val="255"/>
              </a:spcBef>
            </a:pPr>
            <a:r>
              <a:rPr sz="700" kern="0" spc="-20" dirty="0">
                <a:solidFill>
                  <a:srgbClr val="09010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IC</a:t>
            </a:r>
            <a:r>
              <a:rPr sz="700" kern="0" spc="20" dirty="0">
                <a:solidFill>
                  <a:srgbClr val="09010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800" kern="0" spc="-20" dirty="0">
                <a:solidFill>
                  <a:srgbClr val="09010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Q</a:t>
            </a:r>
            <a:r>
              <a:rPr sz="700" kern="0" spc="-20" dirty="0">
                <a:solidFill>
                  <a:srgbClr val="09010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TY</a:t>
            </a:r>
            <a:endParaRPr lang="en-US" altLang="en-US" sz="700" dirty="0"/>
          </a:p>
          <a:p>
            <a:pPr marL="12700" algn="l" rtl="0" eaLnBrk="0">
              <a:lnSpc>
                <a:spcPct val="88000"/>
              </a:lnSpc>
              <a:spcBef>
                <a:spcPts val="140"/>
              </a:spcBef>
            </a:pPr>
            <a:r>
              <a:rPr sz="700" kern="0" spc="-30" dirty="0">
                <a:solidFill>
                  <a:srgbClr val="1C1C2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 C</a:t>
            </a:r>
            <a:r>
              <a:rPr sz="700" kern="0" spc="20" dirty="0">
                <a:solidFill>
                  <a:srgbClr val="1C1C2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700" kern="0" spc="-30" dirty="0">
                <a:solidFill>
                  <a:srgbClr val="1C1C2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TYPE</a:t>
            </a:r>
            <a:endParaRPr lang="en-US" altLang="en-US" sz="700" dirty="0"/>
          </a:p>
          <a:p>
            <a:pPr marL="12700" algn="l" rtl="0" eaLnBrk="0">
              <a:lnSpc>
                <a:spcPct val="94000"/>
              </a:lnSpc>
              <a:spcBef>
                <a:spcPts val="205"/>
              </a:spcBef>
            </a:pPr>
            <a:r>
              <a:rPr sz="1200" kern="0" spc="-50" baseline="4000" dirty="0">
                <a:solidFill>
                  <a:srgbClr val="2D17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</a:t>
            </a:r>
            <a:r>
              <a:rPr sz="1100" kern="0" spc="-50" baseline="5000" dirty="0">
                <a:solidFill>
                  <a:srgbClr val="2D17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</a:t>
            </a:r>
            <a:r>
              <a:rPr sz="700" kern="0" spc="10" dirty="0">
                <a:solidFill>
                  <a:srgbClr val="2D17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900" kern="0" spc="-50" dirty="0">
                <a:solidFill>
                  <a:srgbClr val="0600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Q</a:t>
            </a:r>
            <a:r>
              <a:rPr sz="700" kern="0" spc="-50" dirty="0">
                <a:solidFill>
                  <a:srgbClr val="0600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800" kern="0" spc="-50" dirty="0">
                <a:solidFill>
                  <a:srgbClr val="0600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Y</a:t>
            </a:r>
            <a:endParaRPr lang="en-US" altLang="en-US" sz="800" dirty="0"/>
          </a:p>
          <a:p>
            <a:pPr marL="12700" algn="l" rtl="0" eaLnBrk="0">
              <a:lnSpc>
                <a:spcPct val="85000"/>
              </a:lnSpc>
              <a:spcBef>
                <a:spcPts val="145"/>
              </a:spcBef>
            </a:pPr>
            <a:r>
              <a:rPr sz="700" kern="0" spc="0" dirty="0">
                <a:solidFill>
                  <a:srgbClr val="00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</a:t>
            </a:r>
            <a:r>
              <a:rPr sz="700" kern="0" spc="160" dirty="0">
                <a:solidFill>
                  <a:srgbClr val="00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0" dirty="0">
                <a:solidFill>
                  <a:srgbClr val="06060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TYP</a:t>
            </a:r>
            <a:r>
              <a:rPr sz="700" kern="0" spc="-10" dirty="0">
                <a:solidFill>
                  <a:srgbClr val="06060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0" dirty="0">
                <a:solidFill>
                  <a:srgbClr val="06060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endParaRPr lang="en-US" altLang="en-US" sz="700" dirty="0"/>
          </a:p>
          <a:p>
            <a:pPr marL="12700" algn="l" rtl="0" eaLnBrk="0">
              <a:lnSpc>
                <a:spcPct val="79000"/>
              </a:lnSpc>
              <a:spcBef>
                <a:spcPts val="300"/>
              </a:spcBef>
            </a:pPr>
            <a:r>
              <a:rPr sz="800" kern="0" spc="-30" dirty="0">
                <a:solidFill>
                  <a:srgbClr val="0A001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PCB</a:t>
            </a:r>
            <a:r>
              <a:rPr sz="800" kern="0" spc="180" dirty="0">
                <a:solidFill>
                  <a:srgbClr val="0A001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800" kern="0" spc="-30" dirty="0">
                <a:solidFill>
                  <a:srgbClr val="08001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WIDTH</a:t>
            </a:r>
            <a:endParaRPr lang="en-US" altLang="en-US" sz="800" dirty="0"/>
          </a:p>
          <a:p>
            <a:pPr algn="l" rtl="0" eaLnBrk="0">
              <a:lnSpc>
                <a:spcPct val="106000"/>
              </a:lnSpc>
            </a:pPr>
            <a:endParaRPr lang="en-US" altLang="en-US" sz="300" dirty="0"/>
          </a:p>
          <a:p>
            <a:pPr marL="12700" algn="l" rtl="0" eaLnBrk="0">
              <a:lnSpc>
                <a:spcPct val="85000"/>
              </a:lnSpc>
              <a:spcBef>
                <a:spcPts val="0"/>
              </a:spcBef>
            </a:pPr>
            <a:r>
              <a:rPr sz="700" kern="0" spc="0" dirty="0">
                <a:solidFill>
                  <a:srgbClr val="1F1F2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CHAN</a:t>
            </a:r>
            <a:r>
              <a:rPr sz="700" kern="0" spc="20" dirty="0">
                <a:solidFill>
                  <a:srgbClr val="1F1F2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0" dirty="0">
                <a:solidFill>
                  <a:srgbClr val="1F1F2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</a:t>
            </a:r>
            <a:r>
              <a:rPr sz="700" kern="0" spc="20" dirty="0">
                <a:solidFill>
                  <a:srgbClr val="1F1F2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0" dirty="0">
                <a:solidFill>
                  <a:srgbClr val="1F1F2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EL</a:t>
            </a:r>
            <a:endParaRPr lang="en-US" altLang="en-US" sz="700" dirty="0"/>
          </a:p>
        </p:txBody>
      </p:sp>
      <p:sp>
        <p:nvSpPr>
          <p:cNvPr id="110" name="textbox 110"/>
          <p:cNvSpPr/>
          <p:nvPr/>
        </p:nvSpPr>
        <p:spPr>
          <a:xfrm>
            <a:off x="3034190" y="6448221"/>
            <a:ext cx="471169" cy="105156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lang="en-US" altLang="en-US" sz="100" dirty="0"/>
          </a:p>
          <a:p>
            <a:pPr marL="19685" algn="l" rtl="0" eaLnBrk="0">
              <a:lnSpc>
                <a:spcPct val="96000"/>
              </a:lnSpc>
            </a:pPr>
            <a:r>
              <a:rPr sz="700" kern="0" spc="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DC</a:t>
            </a:r>
            <a:r>
              <a:rPr sz="700" kern="0" spc="-2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600" kern="0" spc="6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12</a:t>
            </a:r>
            <a:r>
              <a:rPr sz="700" kern="0" spc="6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V</a:t>
            </a:r>
            <a:endParaRPr lang="en-US" altLang="en-US" sz="700" dirty="0"/>
          </a:p>
          <a:p>
            <a:pPr marL="13335" algn="l" rtl="0" eaLnBrk="0">
              <a:lnSpc>
                <a:spcPts val="860"/>
              </a:lnSpc>
              <a:spcBef>
                <a:spcPts val="185"/>
              </a:spcBef>
            </a:pPr>
            <a:r>
              <a:rPr sz="700" kern="0" spc="100" dirty="0">
                <a:solidFill>
                  <a:srgbClr val="20202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12W</a:t>
            </a:r>
            <a:r>
              <a:rPr sz="600" kern="0" spc="100" dirty="0">
                <a:solidFill>
                  <a:srgbClr val="20202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700" kern="0" spc="100" dirty="0">
                <a:solidFill>
                  <a:srgbClr val="20202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700" dirty="0"/>
          </a:p>
          <a:p>
            <a:pPr marL="12700" algn="l" rtl="0" eaLnBrk="0">
              <a:lnSpc>
                <a:spcPct val="93000"/>
              </a:lnSpc>
              <a:spcBef>
                <a:spcPts val="0"/>
              </a:spcBef>
            </a:pPr>
            <a:r>
              <a:rPr sz="700" kern="0" spc="10" dirty="0">
                <a:solidFill>
                  <a:srgbClr val="1206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20 </a:t>
            </a:r>
            <a:r>
              <a:rPr sz="900" kern="0" spc="0" dirty="0">
                <a:solidFill>
                  <a:srgbClr val="1206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</a:t>
            </a:r>
            <a:r>
              <a:rPr sz="800" kern="0" spc="0" dirty="0">
                <a:solidFill>
                  <a:srgbClr val="1206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900" kern="0" spc="0" dirty="0">
                <a:solidFill>
                  <a:srgbClr val="1206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x</a:t>
            </a:r>
            <a:r>
              <a:rPr sz="900" kern="0" spc="-100" dirty="0">
                <a:solidFill>
                  <a:srgbClr val="1206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600" kern="0" spc="10" dirty="0">
                <a:solidFill>
                  <a:srgbClr val="1206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800" kern="0" spc="10" dirty="0">
                <a:solidFill>
                  <a:srgbClr val="1206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800" dirty="0"/>
          </a:p>
          <a:p>
            <a:pPr marL="12700" algn="l" rtl="0" eaLnBrk="0">
              <a:lnSpc>
                <a:spcPct val="96000"/>
              </a:lnSpc>
              <a:spcBef>
                <a:spcPts val="180"/>
              </a:spcBef>
            </a:pPr>
            <a:r>
              <a:rPr sz="800" kern="0" spc="-10" dirty="0">
                <a:solidFill>
                  <a:srgbClr val="16161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WS</a:t>
            </a:r>
            <a:r>
              <a:rPr sz="800" kern="0" spc="-100" dirty="0">
                <a:solidFill>
                  <a:srgbClr val="16161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-10" dirty="0">
                <a:solidFill>
                  <a:srgbClr val="16161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28</a:t>
            </a:r>
            <a:r>
              <a:rPr sz="700" kern="0" spc="-30" dirty="0">
                <a:solidFill>
                  <a:srgbClr val="16161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-10" dirty="0">
                <a:solidFill>
                  <a:srgbClr val="16161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11</a:t>
            </a:r>
            <a:endParaRPr lang="en-US" altLang="en-US" sz="700" dirty="0"/>
          </a:p>
          <a:p>
            <a:pPr marL="13335" algn="l" rtl="0" eaLnBrk="0">
              <a:lnSpc>
                <a:spcPts val="865"/>
              </a:lnSpc>
              <a:spcBef>
                <a:spcPts val="135"/>
              </a:spcBef>
            </a:pPr>
            <a:r>
              <a:rPr sz="700" kern="0" spc="70" dirty="0">
                <a:solidFill>
                  <a:srgbClr val="0600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60</a:t>
            </a:r>
            <a:r>
              <a:rPr sz="700" kern="0" spc="0" dirty="0">
                <a:solidFill>
                  <a:srgbClr val="0600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</a:t>
            </a:r>
            <a:r>
              <a:rPr sz="700" kern="0" spc="-10" dirty="0">
                <a:solidFill>
                  <a:srgbClr val="0600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0" dirty="0">
                <a:solidFill>
                  <a:srgbClr val="0600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</a:t>
            </a:r>
            <a:r>
              <a:rPr sz="700" kern="0" spc="-80" dirty="0">
                <a:solidFill>
                  <a:srgbClr val="0600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600" kern="0" spc="70" dirty="0">
                <a:solidFill>
                  <a:srgbClr val="0600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700" kern="0" spc="70" dirty="0">
                <a:solidFill>
                  <a:srgbClr val="0600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700" dirty="0"/>
          </a:p>
          <a:p>
            <a:pPr marL="15240" algn="l" rtl="0" eaLnBrk="0">
              <a:lnSpc>
                <a:spcPts val="890"/>
              </a:lnSpc>
              <a:spcBef>
                <a:spcPts val="165"/>
              </a:spcBef>
            </a:pPr>
            <a:r>
              <a:rPr sz="700" kern="0" spc="60" dirty="0">
                <a:solidFill>
                  <a:srgbClr val="2A2A3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5050</a:t>
            </a:r>
            <a:endParaRPr lang="en-US" altLang="en-US" sz="700" dirty="0"/>
          </a:p>
          <a:p>
            <a:pPr marL="17145" algn="l" rtl="0" eaLnBrk="0">
              <a:lnSpc>
                <a:spcPct val="96000"/>
              </a:lnSpc>
              <a:spcBef>
                <a:spcPts val="135"/>
              </a:spcBef>
            </a:pPr>
            <a:r>
              <a:rPr sz="700" kern="0" spc="0" dirty="0">
                <a:solidFill>
                  <a:srgbClr val="1F0E3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700" kern="0" spc="-60" dirty="0">
                <a:solidFill>
                  <a:srgbClr val="1F0E3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0" dirty="0">
                <a:solidFill>
                  <a:srgbClr val="1F0E3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5M</a:t>
            </a:r>
            <a:r>
              <a:rPr sz="700" kern="0" spc="30" dirty="0">
                <a:solidFill>
                  <a:srgbClr val="1F0E3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800" kern="0" spc="0" dirty="0">
                <a:solidFill>
                  <a:srgbClr val="1F0E3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800" dirty="0"/>
          </a:p>
          <a:p>
            <a:pPr algn="l" rtl="0" eaLnBrk="0">
              <a:lnSpc>
                <a:spcPct val="120000"/>
              </a:lnSpc>
            </a:pPr>
            <a:endParaRPr lang="en-US" altLang="en-US" sz="200" dirty="0"/>
          </a:p>
          <a:p>
            <a:pPr marL="16510" algn="l" rtl="0" eaLnBrk="0">
              <a:lnSpc>
                <a:spcPct val="85000"/>
              </a:lnSpc>
              <a:spcBef>
                <a:spcPts val="0"/>
              </a:spcBef>
            </a:pPr>
            <a:r>
              <a:rPr sz="700" kern="0" spc="-20" dirty="0">
                <a:solidFill>
                  <a:srgbClr val="06060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RG B</a:t>
            </a:r>
            <a:endParaRPr lang="en-US" altLang="en-US" sz="700" dirty="0"/>
          </a:p>
        </p:txBody>
      </p:sp>
      <p:sp>
        <p:nvSpPr>
          <p:cNvPr id="112" name="textbox 112"/>
          <p:cNvSpPr/>
          <p:nvPr/>
        </p:nvSpPr>
        <p:spPr>
          <a:xfrm>
            <a:off x="3033757" y="2656069"/>
            <a:ext cx="465455" cy="106235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8415" algn="l" rtl="0" eaLnBrk="0">
              <a:lnSpc>
                <a:spcPts val="910"/>
              </a:lnSpc>
            </a:pPr>
            <a:r>
              <a:rPr sz="700" kern="0" spc="0" dirty="0">
                <a:solidFill>
                  <a:srgbClr val="432E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DC</a:t>
            </a:r>
            <a:r>
              <a:rPr sz="700" kern="0" spc="-60" dirty="0">
                <a:solidFill>
                  <a:srgbClr val="432E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600" kern="0" spc="20" dirty="0">
                <a:solidFill>
                  <a:srgbClr val="432E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</a:t>
            </a:r>
            <a:r>
              <a:rPr sz="700" kern="0" spc="20" dirty="0">
                <a:solidFill>
                  <a:srgbClr val="432E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V</a:t>
            </a:r>
            <a:endParaRPr lang="en-US" altLang="en-US" sz="700" dirty="0"/>
          </a:p>
          <a:p>
            <a:pPr marL="12700" algn="l" rtl="0" eaLnBrk="0">
              <a:lnSpc>
                <a:spcPct val="74000"/>
              </a:lnSpc>
              <a:spcBef>
                <a:spcPts val="140"/>
              </a:spcBef>
            </a:pPr>
            <a:r>
              <a:rPr sz="700" kern="0" spc="50" dirty="0">
                <a:solidFill>
                  <a:srgbClr val="1F1F2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8</a:t>
            </a:r>
            <a:r>
              <a:rPr sz="1000" kern="0" spc="50" dirty="0">
                <a:solidFill>
                  <a:srgbClr val="1F1F2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</a:t>
            </a:r>
            <a:r>
              <a:rPr sz="1000" kern="0" spc="-160" dirty="0">
                <a:solidFill>
                  <a:srgbClr val="1F1F2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50" dirty="0">
                <a:solidFill>
                  <a:srgbClr val="1F1F2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</a:t>
            </a:r>
            <a:r>
              <a:rPr sz="800" kern="0" spc="50" dirty="0">
                <a:solidFill>
                  <a:srgbClr val="1F1F2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</a:t>
            </a:r>
            <a:r>
              <a:rPr sz="600" kern="0" spc="50" dirty="0">
                <a:solidFill>
                  <a:srgbClr val="1F1F2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700" kern="0" spc="50" dirty="0">
                <a:solidFill>
                  <a:srgbClr val="1F1F2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700" dirty="0"/>
          </a:p>
          <a:p>
            <a:pPr marL="12700" algn="l" rtl="0" eaLnBrk="0">
              <a:lnSpc>
                <a:spcPct val="91000"/>
              </a:lnSpc>
              <a:spcBef>
                <a:spcPts val="0"/>
              </a:spcBef>
            </a:pPr>
            <a:r>
              <a:rPr sz="700" kern="0" spc="40" dirty="0">
                <a:solidFill>
                  <a:srgbClr val="0A010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60</a:t>
            </a:r>
            <a:r>
              <a:rPr sz="700" kern="0" spc="-20" dirty="0">
                <a:solidFill>
                  <a:srgbClr val="0A010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0" dirty="0">
                <a:solidFill>
                  <a:srgbClr val="0A010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</a:t>
            </a:r>
            <a:r>
              <a:rPr sz="800" kern="0" spc="0" dirty="0">
                <a:solidFill>
                  <a:srgbClr val="0A010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ix</a:t>
            </a:r>
            <a:r>
              <a:rPr sz="800" kern="0" spc="-110" dirty="0">
                <a:solidFill>
                  <a:srgbClr val="0A010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600" kern="0" spc="40" dirty="0">
                <a:solidFill>
                  <a:srgbClr val="0A010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800" kern="0" spc="40" dirty="0">
                <a:solidFill>
                  <a:srgbClr val="0A010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800" dirty="0"/>
          </a:p>
          <a:p>
            <a:pPr marL="14605" algn="l" rtl="0" eaLnBrk="0">
              <a:lnSpc>
                <a:spcPct val="98000"/>
              </a:lnSpc>
              <a:spcBef>
                <a:spcPts val="175"/>
              </a:spcBef>
            </a:pPr>
            <a:r>
              <a:rPr sz="800" kern="0" spc="0" dirty="0">
                <a:solidFill>
                  <a:srgbClr val="27272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SK</a:t>
            </a:r>
            <a:r>
              <a:rPr sz="800" kern="0" spc="-90" dirty="0">
                <a:solidFill>
                  <a:srgbClr val="27272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0" dirty="0">
                <a:solidFill>
                  <a:srgbClr val="27272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</a:t>
            </a:r>
            <a:r>
              <a:rPr sz="800" kern="0" spc="0" dirty="0">
                <a:solidFill>
                  <a:srgbClr val="27272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8</a:t>
            </a:r>
            <a:r>
              <a:rPr sz="700" kern="0" spc="0" dirty="0">
                <a:solidFill>
                  <a:srgbClr val="27272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12</a:t>
            </a:r>
            <a:endParaRPr lang="en-US" altLang="en-US" sz="700" dirty="0"/>
          </a:p>
          <a:p>
            <a:pPr marL="13335" algn="l" rtl="0" eaLnBrk="0">
              <a:lnSpc>
                <a:spcPct val="95000"/>
              </a:lnSpc>
              <a:spcBef>
                <a:spcPts val="115"/>
              </a:spcBef>
            </a:pPr>
            <a:r>
              <a:rPr sz="700" kern="0" spc="30" dirty="0">
                <a:solidFill>
                  <a:srgbClr val="2D1C3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60</a:t>
            </a:r>
            <a:r>
              <a:rPr sz="800" kern="0" spc="0" dirty="0">
                <a:solidFill>
                  <a:srgbClr val="2D1C3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</a:t>
            </a:r>
            <a:r>
              <a:rPr sz="700" kern="0" spc="0" dirty="0">
                <a:solidFill>
                  <a:srgbClr val="2D1C3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r>
              <a:rPr sz="700" kern="0" spc="30" dirty="0">
                <a:solidFill>
                  <a:srgbClr val="2D1C3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0" dirty="0">
                <a:solidFill>
                  <a:srgbClr val="2D1C3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</a:t>
            </a:r>
            <a:r>
              <a:rPr sz="700" kern="0" spc="-70" dirty="0">
                <a:solidFill>
                  <a:srgbClr val="2D1C3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600" kern="0" spc="30" dirty="0">
                <a:solidFill>
                  <a:srgbClr val="2D1C3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700" kern="0" spc="30" dirty="0">
                <a:solidFill>
                  <a:srgbClr val="2D1C3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700" dirty="0"/>
          </a:p>
          <a:p>
            <a:pPr marL="15240" algn="l" rtl="0" eaLnBrk="0">
              <a:lnSpc>
                <a:spcPts val="900"/>
              </a:lnSpc>
              <a:spcBef>
                <a:spcPts val="130"/>
              </a:spcBef>
            </a:pPr>
            <a:r>
              <a:rPr sz="700" kern="0" spc="60" dirty="0">
                <a:solidFill>
                  <a:srgbClr val="1A1A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5050</a:t>
            </a:r>
            <a:endParaRPr lang="en-US" altLang="en-US" sz="700" dirty="0"/>
          </a:p>
          <a:p>
            <a:pPr marL="15240" algn="l" rtl="0" eaLnBrk="0">
              <a:lnSpc>
                <a:spcPct val="94000"/>
              </a:lnSpc>
              <a:spcBef>
                <a:spcPts val="140"/>
              </a:spcBef>
            </a:pPr>
            <a:r>
              <a:rPr sz="700" kern="0" spc="40" dirty="0">
                <a:solidFill>
                  <a:srgbClr val="2E18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</a:t>
            </a:r>
            <a:r>
              <a:rPr sz="700" kern="0" spc="0" dirty="0">
                <a:solidFill>
                  <a:srgbClr val="2E18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r>
              <a:rPr sz="700" kern="0" spc="40" dirty="0">
                <a:solidFill>
                  <a:srgbClr val="2E18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800" kern="0" spc="0" dirty="0">
                <a:solidFill>
                  <a:srgbClr val="2E18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800" dirty="0"/>
          </a:p>
          <a:p>
            <a:pPr algn="l" rtl="0" eaLnBrk="0">
              <a:lnSpc>
                <a:spcPct val="118000"/>
              </a:lnSpc>
            </a:pPr>
            <a:endParaRPr lang="en-US" altLang="en-US" sz="200" dirty="0"/>
          </a:p>
          <a:p>
            <a:pPr marL="13335" algn="l" rtl="0" eaLnBrk="0">
              <a:lnSpc>
                <a:spcPct val="88000"/>
              </a:lnSpc>
              <a:spcBef>
                <a:spcPts val="0"/>
              </a:spcBef>
            </a:pPr>
            <a:r>
              <a:rPr sz="700" kern="0" spc="0" dirty="0">
                <a:solidFill>
                  <a:srgbClr val="34313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GRB</a:t>
            </a:r>
            <a:endParaRPr lang="en-US" altLang="en-US" sz="700" dirty="0"/>
          </a:p>
        </p:txBody>
      </p:sp>
      <p:sp>
        <p:nvSpPr>
          <p:cNvPr id="114" name="textbox 114"/>
          <p:cNvSpPr/>
          <p:nvPr/>
        </p:nvSpPr>
        <p:spPr>
          <a:xfrm>
            <a:off x="5090761" y="7318977"/>
            <a:ext cx="142239" cy="1682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1125"/>
              </a:lnSpc>
            </a:pPr>
            <a:r>
              <a:rPr sz="900" kern="0" spc="-50" dirty="0">
                <a:solidFill>
                  <a:srgbClr val="FEFAF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09</a:t>
            </a:r>
            <a:endParaRPr lang="en-US" altLang="en-US" sz="9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1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5334000" cy="7556500"/>
          </a:xfrm>
          <a:prstGeom prst="rect">
            <a:avLst/>
          </a:prstGeom>
        </p:spPr>
      </p:pic>
      <p:sp>
        <p:nvSpPr>
          <p:cNvPr id="118" name="textbox 118"/>
          <p:cNvSpPr/>
          <p:nvPr/>
        </p:nvSpPr>
        <p:spPr>
          <a:xfrm>
            <a:off x="151179" y="185277"/>
            <a:ext cx="2918460" cy="94868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2000"/>
              </a:lnSpc>
            </a:pPr>
            <a:r>
              <a:rPr sz="2100" kern="0" spc="-7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</a:t>
            </a:r>
            <a:r>
              <a:rPr sz="2000" kern="0" spc="-7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PI</a:t>
            </a:r>
            <a:r>
              <a:rPr sz="2000" kern="0" spc="45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000" kern="0" spc="-7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DI</a:t>
            </a:r>
            <a:r>
              <a:rPr sz="2100" kern="0" spc="-7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G</a:t>
            </a:r>
            <a:r>
              <a:rPr sz="2000" kern="0" spc="-7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ITAL</a:t>
            </a:r>
            <a:r>
              <a:rPr sz="2000" kern="0" spc="25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000" kern="0" spc="-7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</a:t>
            </a:r>
            <a:r>
              <a:rPr sz="2000" kern="0" spc="20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100" kern="0" spc="-8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</a:t>
            </a:r>
            <a:r>
              <a:rPr sz="2000" kern="0" spc="-8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TRI</a:t>
            </a:r>
            <a:r>
              <a:rPr sz="2700" kern="0" spc="-8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</a:t>
            </a:r>
            <a:endParaRPr lang="en-US" altLang="en-US" sz="2700" dirty="0"/>
          </a:p>
          <a:p>
            <a:pPr marL="80645" algn="l" rtl="0" eaLnBrk="0">
              <a:lnSpc>
                <a:spcPct val="93000"/>
              </a:lnSpc>
              <a:spcBef>
                <a:spcPts val="680"/>
              </a:spcBef>
            </a:pPr>
            <a:r>
              <a:rPr sz="1000" kern="0" spc="-40" dirty="0">
                <a:solidFill>
                  <a:srgbClr val="EA921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WHITE</a:t>
            </a:r>
            <a:r>
              <a:rPr sz="1000" kern="0" spc="190" dirty="0">
                <a:solidFill>
                  <a:srgbClr val="EA921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40" dirty="0">
                <a:solidFill>
                  <a:srgbClr val="EA921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SINGLE</a:t>
            </a:r>
            <a:r>
              <a:rPr sz="1000" kern="0" spc="140" dirty="0">
                <a:solidFill>
                  <a:srgbClr val="EA921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40" dirty="0">
                <a:solidFill>
                  <a:srgbClr val="EA921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SIGNAL</a:t>
            </a:r>
            <a:r>
              <a:rPr sz="1000" kern="0" spc="190" dirty="0">
                <a:solidFill>
                  <a:srgbClr val="EA921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40" dirty="0">
                <a:solidFill>
                  <a:srgbClr val="EA921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STRIP</a:t>
            </a:r>
            <a:endParaRPr lang="en-US" altLang="en-US" sz="1000" dirty="0"/>
          </a:p>
          <a:p>
            <a:pPr algn="l" rtl="0" eaLnBrk="0">
              <a:lnSpc>
                <a:spcPct val="104000"/>
              </a:lnSpc>
            </a:pPr>
            <a:endParaRPr lang="en-US" altLang="en-US" sz="1200" dirty="0"/>
          </a:p>
          <a:p>
            <a:pPr marL="12700" algn="l" rtl="0" eaLnBrk="0">
              <a:lnSpc>
                <a:spcPct val="91000"/>
              </a:lnSpc>
              <a:spcBef>
                <a:spcPts val="5"/>
              </a:spcBef>
            </a:pPr>
            <a:r>
              <a:rPr sz="1100" kern="0" spc="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TM</a:t>
            </a:r>
            <a:r>
              <a:rPr sz="1100" kern="0" spc="-3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8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1903</a:t>
            </a:r>
            <a:r>
              <a:rPr sz="1100" kern="0" spc="-6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80" baseline="-500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-</a:t>
            </a:r>
            <a:r>
              <a:rPr sz="600" kern="0" spc="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1100" kern="0" spc="8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12</a:t>
            </a:r>
            <a:r>
              <a:rPr sz="1100" kern="0" spc="-5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8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</a:t>
            </a:r>
            <a:r>
              <a:rPr sz="1100" kern="0" spc="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</a:t>
            </a:r>
            <a:r>
              <a:rPr sz="1200" kern="0" spc="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</a:t>
            </a:r>
            <a:r>
              <a:rPr sz="1000" kern="0" spc="8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1100" kern="0" spc="8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1100" dirty="0"/>
          </a:p>
        </p:txBody>
      </p:sp>
      <p:sp>
        <p:nvSpPr>
          <p:cNvPr id="120" name="textbox 120"/>
          <p:cNvSpPr/>
          <p:nvPr/>
        </p:nvSpPr>
        <p:spPr>
          <a:xfrm>
            <a:off x="152390" y="3961134"/>
            <a:ext cx="2823845" cy="96202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lang="en-US" altLang="en-US" sz="100" dirty="0"/>
          </a:p>
          <a:p>
            <a:pPr algn="r" rtl="0" eaLnBrk="0">
              <a:lnSpc>
                <a:spcPct val="88000"/>
              </a:lnSpc>
            </a:pPr>
            <a:r>
              <a:rPr sz="2100" kern="0" spc="-11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SP</a:t>
            </a:r>
            <a:r>
              <a:rPr sz="2100" kern="0" spc="-10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2100" kern="0" spc="36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000" kern="0" spc="-10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</a:t>
            </a:r>
            <a:r>
              <a:rPr sz="2100" kern="0" spc="-10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IG</a:t>
            </a:r>
            <a:r>
              <a:rPr sz="2000" kern="0" spc="-10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2100" kern="0" spc="-10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TA</a:t>
            </a:r>
            <a:r>
              <a:rPr sz="2000" kern="0" spc="-10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</a:t>
            </a:r>
            <a:r>
              <a:rPr sz="2000" kern="0" spc="19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000" kern="0" spc="-10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</a:t>
            </a:r>
            <a:r>
              <a:rPr sz="2000" kern="0" spc="-11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ED</a:t>
            </a:r>
            <a:r>
              <a:rPr sz="2000" kern="0" spc="21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100" kern="0" spc="-11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STR</a:t>
            </a:r>
            <a:r>
              <a:rPr sz="2000" kern="0" spc="-11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2000" kern="0" spc="-9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</a:t>
            </a:r>
            <a:endParaRPr lang="en-US" altLang="en-US" sz="2000" dirty="0"/>
          </a:p>
          <a:p>
            <a:pPr marL="47625" algn="l" rtl="0" eaLnBrk="0">
              <a:lnSpc>
                <a:spcPct val="87000"/>
              </a:lnSpc>
              <a:spcBef>
                <a:spcPts val="1175"/>
              </a:spcBef>
            </a:pPr>
            <a:r>
              <a:rPr sz="1100" kern="0" spc="-50" dirty="0">
                <a:solidFill>
                  <a:srgbClr val="DA871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RGBCW  FIVE  COLOR</a:t>
            </a:r>
            <a:r>
              <a:rPr sz="1100" kern="0" spc="360" dirty="0">
                <a:solidFill>
                  <a:srgbClr val="DA871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50" dirty="0">
                <a:solidFill>
                  <a:srgbClr val="DA871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STRIP</a:t>
            </a:r>
            <a:endParaRPr lang="en-US" altLang="en-US" sz="1100" dirty="0"/>
          </a:p>
          <a:p>
            <a:pPr algn="l" rtl="0" eaLnBrk="0">
              <a:lnSpc>
                <a:spcPct val="101000"/>
              </a:lnSpc>
            </a:pPr>
            <a:endParaRPr lang="en-US" altLang="en-US" sz="1200" dirty="0"/>
          </a:p>
          <a:p>
            <a:pPr algn="l" rtl="0" eaLnBrk="0">
              <a:lnSpc>
                <a:spcPct val="12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5000"/>
              </a:lnSpc>
            </a:pPr>
            <a:r>
              <a:rPr sz="1200" kern="0" spc="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TM</a:t>
            </a:r>
            <a:r>
              <a:rPr sz="1200" kern="0" spc="-4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2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1100" kern="0" spc="-11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2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936</a:t>
            </a:r>
            <a:r>
              <a:rPr sz="1100" kern="0" spc="-5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200" kern="0" spc="20" baseline="-900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-</a:t>
            </a:r>
            <a:r>
              <a:rPr sz="700" kern="0" spc="2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2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60</a:t>
            </a:r>
            <a:r>
              <a:rPr sz="1200" kern="0" spc="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LEDS</a:t>
            </a:r>
            <a:r>
              <a:rPr sz="1200" kern="0" spc="-19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2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1200" kern="0" spc="2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1200" dirty="0"/>
          </a:p>
        </p:txBody>
      </p:sp>
      <p:graphicFrame>
        <p:nvGraphicFramePr>
          <p:cNvPr id="122" name="table 122"/>
          <p:cNvGraphicFramePr>
            <a:graphicFrameLocks noGrp="1"/>
          </p:cNvGraphicFramePr>
          <p:nvPr/>
        </p:nvGraphicFramePr>
        <p:xfrm>
          <a:off x="2076801" y="2669563"/>
          <a:ext cx="1472565" cy="1014729"/>
        </p:xfrm>
        <a:graphic>
          <a:graphicData uri="http://schemas.openxmlformats.org/drawingml/2006/table">
            <a:tbl>
              <a:tblPr/>
              <a:tblGrid>
                <a:gridCol w="767715"/>
                <a:gridCol w="704850"/>
              </a:tblGrid>
              <a:tr h="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69000"/>
                        </a:lnSpc>
                      </a:pPr>
                      <a:endParaRPr lang="en-US" altLang="en-US" sz="100" dirty="0"/>
                    </a:p>
                    <a:p>
                      <a:pPr marL="1270" algn="l" rtl="0" eaLnBrk="0">
                        <a:lnSpc>
                          <a:spcPct val="77000"/>
                        </a:lnSpc>
                      </a:pPr>
                      <a:r>
                        <a:rPr sz="800" kern="0" spc="-20" dirty="0">
                          <a:solidFill>
                            <a:srgbClr val="05000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VOLTAG</a:t>
                      </a:r>
                      <a:r>
                        <a:rPr sz="800" kern="0" spc="-30" dirty="0">
                          <a:solidFill>
                            <a:srgbClr val="05000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-20" dirty="0">
                          <a:solidFill>
                            <a:srgbClr val="05000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E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208280" algn="l" rtl="0" eaLnBrk="0">
                        <a:lnSpc>
                          <a:spcPts val="850"/>
                        </a:lnSpc>
                      </a:pPr>
                      <a:r>
                        <a:rPr sz="700" kern="0" spc="0" dirty="0">
                          <a:solidFill>
                            <a:srgbClr val="05000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DC</a:t>
                      </a:r>
                      <a:r>
                        <a:rPr sz="700" kern="0" spc="-40" dirty="0">
                          <a:solidFill>
                            <a:srgbClr val="05000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600" kern="0" spc="20" dirty="0">
                          <a:solidFill>
                            <a:srgbClr val="05000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1</a:t>
                      </a:r>
                      <a:r>
                        <a:rPr sz="600" kern="0" spc="-40" dirty="0">
                          <a:solidFill>
                            <a:srgbClr val="05000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600" kern="0" spc="20" dirty="0">
                          <a:solidFill>
                            <a:srgbClr val="05000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2</a:t>
                      </a:r>
                      <a:r>
                        <a:rPr sz="700" kern="0" spc="20" dirty="0">
                          <a:solidFill>
                            <a:srgbClr val="05000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V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636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79000"/>
                        </a:lnSpc>
                      </a:pPr>
                      <a:endParaRPr lang="en-US" altLang="en-US" sz="100" dirty="0"/>
                    </a:p>
                    <a:p>
                      <a:pPr algn="l" rtl="0" eaLnBrk="0">
                        <a:lnSpc>
                          <a:spcPct val="76000"/>
                        </a:lnSpc>
                        <a:spcBef>
                          <a:spcPts val="0"/>
                        </a:spcBef>
                      </a:pPr>
                      <a:r>
                        <a:rPr sz="800" kern="0" spc="-50" dirty="0">
                          <a:solidFill>
                            <a:srgbClr val="0E0E15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POWER</a:t>
                      </a:r>
                      <a:endParaRPr lang="en-US" altLang="en-US" sz="8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7000"/>
                        </a:lnSpc>
                      </a:pPr>
                      <a:endParaRPr lang="en-US" altLang="en-US" sz="100" dirty="0"/>
                    </a:p>
                    <a:p>
                      <a:pPr marL="203835" algn="l" rtl="0" eaLnBrk="0">
                        <a:lnSpc>
                          <a:spcPct val="66000"/>
                        </a:lnSpc>
                        <a:spcBef>
                          <a:spcPts val="0"/>
                        </a:spcBef>
                      </a:pPr>
                      <a:r>
                        <a:rPr sz="700" kern="0" spc="0" dirty="0">
                          <a:solidFill>
                            <a:srgbClr val="0A0A0D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10 </a:t>
                      </a:r>
                      <a:r>
                        <a:rPr sz="1000" kern="0" spc="0" dirty="0">
                          <a:solidFill>
                            <a:srgbClr val="0A0A0D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.</a:t>
                      </a:r>
                      <a:r>
                        <a:rPr sz="1000" kern="0" spc="-120" dirty="0">
                          <a:solidFill>
                            <a:srgbClr val="0A0A0D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0" dirty="0">
                          <a:solidFill>
                            <a:srgbClr val="0A0A0D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2</a:t>
                      </a:r>
                      <a:r>
                        <a:rPr sz="800" kern="0" spc="0" dirty="0">
                          <a:solidFill>
                            <a:srgbClr val="0A0A0D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W</a:t>
                      </a:r>
                      <a:r>
                        <a:rPr sz="800" kern="0" spc="-120" dirty="0">
                          <a:solidFill>
                            <a:srgbClr val="0A0A0D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600" kern="0" spc="0" dirty="0">
                          <a:solidFill>
                            <a:srgbClr val="0A0A0D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/</a:t>
                      </a:r>
                      <a:r>
                        <a:rPr sz="700" kern="0" spc="0" dirty="0">
                          <a:solidFill>
                            <a:srgbClr val="0A0A0D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M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223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9000"/>
                        </a:lnSpc>
                      </a:pPr>
                      <a:endParaRPr lang="en-US" altLang="en-US" sz="100" dirty="0"/>
                    </a:p>
                    <a:p>
                      <a:pPr algn="l" rtl="0" eaLnBrk="0">
                        <a:lnSpc>
                          <a:spcPct val="94000"/>
                        </a:lnSpc>
                        <a:spcBef>
                          <a:spcPts val="0"/>
                        </a:spcBef>
                      </a:pPr>
                      <a:r>
                        <a:rPr sz="700" kern="0" spc="-30" dirty="0">
                          <a:solidFill>
                            <a:srgbClr val="1B0B1B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IC</a:t>
                      </a:r>
                      <a:r>
                        <a:rPr sz="700" kern="0" spc="50" dirty="0">
                          <a:solidFill>
                            <a:srgbClr val="1B0B1B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</a:t>
                      </a:r>
                      <a:r>
                        <a:rPr sz="800" kern="0" spc="-30" dirty="0">
                          <a:solidFill>
                            <a:srgbClr val="1B0B1B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Q</a:t>
                      </a:r>
                      <a:r>
                        <a:rPr sz="700" kern="0" spc="-30" dirty="0">
                          <a:solidFill>
                            <a:srgbClr val="1B0B1B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TY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86000"/>
                        </a:lnSpc>
                      </a:pPr>
                      <a:endParaRPr lang="en-US" altLang="en-US" sz="100" dirty="0"/>
                    </a:p>
                    <a:p>
                      <a:pPr marL="201930" algn="l" rtl="0" eaLnBrk="0">
                        <a:lnSpc>
                          <a:spcPct val="85000"/>
                        </a:lnSpc>
                      </a:pPr>
                      <a:r>
                        <a:rPr sz="800" kern="0" spc="90" dirty="0">
                          <a:solidFill>
                            <a:srgbClr val="13091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8</a:t>
                      </a:r>
                      <a:r>
                        <a:rPr sz="900" kern="0" spc="0" dirty="0">
                          <a:solidFill>
                            <a:srgbClr val="13091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p</a:t>
                      </a:r>
                      <a:r>
                        <a:rPr sz="800" kern="0" spc="0" dirty="0">
                          <a:solidFill>
                            <a:srgbClr val="13091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i</a:t>
                      </a:r>
                      <a:r>
                        <a:rPr sz="900" kern="0" spc="0" dirty="0">
                          <a:solidFill>
                            <a:srgbClr val="13091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x</a:t>
                      </a:r>
                      <a:r>
                        <a:rPr sz="600" kern="0" spc="90" dirty="0">
                          <a:solidFill>
                            <a:srgbClr val="13091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/</a:t>
                      </a:r>
                      <a:r>
                        <a:rPr sz="800" kern="0" spc="90" dirty="0">
                          <a:solidFill>
                            <a:srgbClr val="13091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M</a:t>
                      </a:r>
                      <a:endParaRPr lang="en-US" altLang="en-US" sz="8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255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1000"/>
                        </a:lnSpc>
                      </a:pPr>
                      <a:endParaRPr lang="en-US" altLang="en-US" sz="100" dirty="0"/>
                    </a:p>
                    <a:p>
                      <a:pPr algn="l" rtl="0" eaLnBrk="0">
                        <a:lnSpc>
                          <a:spcPct val="88000"/>
                        </a:lnSpc>
                      </a:pPr>
                      <a:r>
                        <a:rPr sz="700" kern="0" spc="-30" dirty="0">
                          <a:solidFill>
                            <a:srgbClr val="24242B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I C</a:t>
                      </a:r>
                      <a:r>
                        <a:rPr sz="700" kern="0" spc="20" dirty="0">
                          <a:solidFill>
                            <a:srgbClr val="24242B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</a:t>
                      </a:r>
                      <a:r>
                        <a:rPr sz="700" kern="0" spc="-30" dirty="0">
                          <a:solidFill>
                            <a:srgbClr val="24242B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TYPE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75000"/>
                        </a:lnSpc>
                      </a:pPr>
                      <a:endParaRPr lang="en-US" altLang="en-US" sz="100" dirty="0"/>
                    </a:p>
                    <a:p>
                      <a:pPr marL="201930" algn="l" rtl="0" eaLnBrk="0">
                        <a:lnSpc>
                          <a:spcPct val="86000"/>
                        </a:lnSpc>
                      </a:pPr>
                      <a:r>
                        <a:rPr sz="800" kern="0" spc="0" dirty="0">
                          <a:solidFill>
                            <a:srgbClr val="35353D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TM</a:t>
                      </a:r>
                      <a:r>
                        <a:rPr sz="800" kern="0" spc="-50" dirty="0">
                          <a:solidFill>
                            <a:srgbClr val="35353D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40" dirty="0">
                          <a:solidFill>
                            <a:srgbClr val="35353D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1903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097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</a:pPr>
                      <a:endParaRPr lang="en-US" altLang="en-US" sz="100" dirty="0"/>
                    </a:p>
                    <a:p>
                      <a:pPr algn="l" rtl="0" eaLnBrk="0">
                        <a:lnSpc>
                          <a:spcPct val="97000"/>
                        </a:lnSpc>
                        <a:spcBef>
                          <a:spcPts val="0"/>
                        </a:spcBef>
                      </a:pPr>
                      <a:r>
                        <a:rPr sz="700" kern="0" spc="0" dirty="0">
                          <a:solidFill>
                            <a:srgbClr val="170B1E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LED</a:t>
                      </a:r>
                      <a:r>
                        <a:rPr sz="700" kern="0" spc="-10" dirty="0">
                          <a:solidFill>
                            <a:srgbClr val="170B1E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</a:t>
                      </a:r>
                      <a:r>
                        <a:rPr sz="800" kern="0" spc="0" dirty="0">
                          <a:solidFill>
                            <a:srgbClr val="392345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Q</a:t>
                      </a:r>
                      <a:r>
                        <a:rPr sz="700" kern="0" spc="0" dirty="0">
                          <a:solidFill>
                            <a:srgbClr val="392345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TY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9000"/>
                        </a:lnSpc>
                      </a:pPr>
                      <a:endParaRPr lang="en-US" altLang="en-US" sz="100" dirty="0"/>
                    </a:p>
                    <a:p>
                      <a:pPr algn="r" rtl="0" eaLnBrk="0">
                        <a:lnSpc>
                          <a:spcPct val="93000"/>
                        </a:lnSpc>
                        <a:spcBef>
                          <a:spcPts val="0"/>
                        </a:spcBef>
                      </a:pPr>
                      <a:r>
                        <a:rPr sz="700" kern="0" spc="20" dirty="0">
                          <a:solidFill>
                            <a:srgbClr val="07000C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12</a:t>
                      </a:r>
                      <a:r>
                        <a:rPr sz="700" kern="0" spc="-10" dirty="0">
                          <a:solidFill>
                            <a:srgbClr val="07000C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20" dirty="0">
                          <a:solidFill>
                            <a:srgbClr val="07000C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0</a:t>
                      </a:r>
                      <a:r>
                        <a:rPr sz="700" kern="0" spc="-40" dirty="0">
                          <a:solidFill>
                            <a:srgbClr val="07000C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0" dirty="0">
                          <a:solidFill>
                            <a:srgbClr val="07000C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LED</a:t>
                      </a:r>
                      <a:r>
                        <a:rPr sz="700" kern="0" spc="-90" dirty="0">
                          <a:solidFill>
                            <a:srgbClr val="07000C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600" kern="0" spc="20" dirty="0">
                          <a:solidFill>
                            <a:srgbClr val="07000C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/</a:t>
                      </a:r>
                      <a:r>
                        <a:rPr sz="800" kern="0" spc="20" dirty="0">
                          <a:solidFill>
                            <a:srgbClr val="07000C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M</a:t>
                      </a:r>
                      <a:endParaRPr lang="en-US" altLang="en-US" sz="8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636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46000"/>
                        </a:lnSpc>
                      </a:pPr>
                      <a:endParaRPr lang="en-US" altLang="en-US" sz="100" dirty="0"/>
                    </a:p>
                    <a:p>
                      <a:pPr algn="l" rtl="0" eaLnBrk="0">
                        <a:lnSpc>
                          <a:spcPct val="88000"/>
                        </a:lnSpc>
                      </a:pPr>
                      <a:r>
                        <a:rPr sz="700" kern="0" spc="-20" dirty="0">
                          <a:solidFill>
                            <a:srgbClr val="00000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LED</a:t>
                      </a:r>
                      <a:r>
                        <a:rPr sz="700" kern="0" spc="200" dirty="0">
                          <a:solidFill>
                            <a:srgbClr val="00000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-20" dirty="0">
                          <a:solidFill>
                            <a:srgbClr val="373741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TY P </a:t>
                      </a:r>
                      <a:r>
                        <a:rPr sz="600" kern="0" spc="-20" dirty="0">
                          <a:solidFill>
                            <a:srgbClr val="373741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E</a:t>
                      </a:r>
                      <a:endParaRPr lang="en-US" altLang="en-US" sz="6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88000"/>
                        </a:lnSpc>
                      </a:pPr>
                      <a:endParaRPr lang="en-US" altLang="en-US" sz="100" dirty="0"/>
                    </a:p>
                    <a:p>
                      <a:pPr marL="205105" algn="l" rtl="0" eaLnBrk="0">
                        <a:lnSpc>
                          <a:spcPct val="100000"/>
                        </a:lnSpc>
                      </a:pPr>
                      <a:r>
                        <a:rPr sz="700" kern="0" spc="70" dirty="0">
                          <a:solidFill>
                            <a:srgbClr val="16161C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2835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93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94000"/>
                        </a:lnSpc>
                      </a:pPr>
                      <a:endParaRPr lang="en-US" altLang="en-US" sz="100" dirty="0"/>
                    </a:p>
                    <a:p>
                      <a:pPr algn="l" rtl="0" eaLnBrk="0">
                        <a:lnSpc>
                          <a:spcPct val="84000"/>
                        </a:lnSpc>
                      </a:pPr>
                      <a:r>
                        <a:rPr sz="700" kern="0" spc="40" dirty="0">
                          <a:solidFill>
                            <a:srgbClr val="150427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PCB</a:t>
                      </a:r>
                      <a:r>
                        <a:rPr sz="700" kern="0" spc="170" dirty="0">
                          <a:solidFill>
                            <a:srgbClr val="150427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40" dirty="0">
                          <a:solidFill>
                            <a:srgbClr val="0C0018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WIDTH</a:t>
                      </a:r>
                      <a:endParaRPr lang="en-US" altLang="en-US" sz="700" dirty="0"/>
                    </a:p>
                    <a:p>
                      <a:pPr algn="l" rtl="0" eaLnBrk="0">
                        <a:lnSpc>
                          <a:spcPct val="112000"/>
                        </a:lnSpc>
                      </a:pPr>
                      <a:endParaRPr lang="en-US" altLang="en-US" sz="300" dirty="0"/>
                    </a:p>
                    <a:p>
                      <a:pPr algn="l" rtl="0" eaLnBrk="0">
                        <a:lnSpc>
                          <a:spcPts val="510"/>
                        </a:lnSpc>
                        <a:spcBef>
                          <a:spcPts val="0"/>
                        </a:spcBef>
                      </a:pPr>
                      <a:r>
                        <a:rPr sz="800" kern="0" spc="-40" dirty="0">
                          <a:solidFill>
                            <a:srgbClr val="2E2E37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CH</a:t>
                      </a:r>
                      <a:r>
                        <a:rPr sz="700" kern="0" spc="-40" dirty="0">
                          <a:solidFill>
                            <a:srgbClr val="2E2E37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A</a:t>
                      </a:r>
                      <a:r>
                        <a:rPr sz="800" kern="0" spc="-40" dirty="0">
                          <a:solidFill>
                            <a:srgbClr val="2E2E37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N N </a:t>
                      </a:r>
                      <a:r>
                        <a:rPr sz="700" kern="0" spc="-40" dirty="0">
                          <a:solidFill>
                            <a:srgbClr val="2E2E37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E</a:t>
                      </a:r>
                      <a:r>
                        <a:rPr sz="800" kern="0" spc="-40" dirty="0">
                          <a:solidFill>
                            <a:srgbClr val="2E2E37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L</a:t>
                      </a:r>
                      <a:endParaRPr lang="en-US" altLang="en-US" sz="8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2000"/>
                        </a:lnSpc>
                      </a:pPr>
                      <a:endParaRPr lang="en-US" altLang="en-US" sz="100" dirty="0"/>
                    </a:p>
                    <a:p>
                      <a:pPr marL="205105" algn="l" rtl="0" eaLnBrk="0">
                        <a:lnSpc>
                          <a:spcPts val="870"/>
                        </a:lnSpc>
                        <a:spcBef>
                          <a:spcPts val="0"/>
                        </a:spcBef>
                      </a:pPr>
                      <a:r>
                        <a:rPr sz="700" kern="0" spc="50" dirty="0">
                          <a:solidFill>
                            <a:srgbClr val="2A163F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1</a:t>
                      </a:r>
                      <a:r>
                        <a:rPr sz="700" kern="0" spc="-40" dirty="0">
                          <a:solidFill>
                            <a:srgbClr val="2A163F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50" dirty="0">
                          <a:solidFill>
                            <a:srgbClr val="2A163F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0MM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24" name="table 124"/>
          <p:cNvGraphicFramePr>
            <a:graphicFrameLocks noGrp="1"/>
          </p:cNvGraphicFramePr>
          <p:nvPr/>
        </p:nvGraphicFramePr>
        <p:xfrm>
          <a:off x="2076446" y="6460721"/>
          <a:ext cx="1415415" cy="1005839"/>
        </p:xfrm>
        <a:graphic>
          <a:graphicData uri="http://schemas.openxmlformats.org/drawingml/2006/table">
            <a:tbl>
              <a:tblPr/>
              <a:tblGrid>
                <a:gridCol w="767080"/>
                <a:gridCol w="648334"/>
              </a:tblGrid>
              <a:tr h="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51000"/>
                        </a:lnSpc>
                      </a:pPr>
                      <a:endParaRPr lang="en-US" altLang="en-US" sz="100" dirty="0"/>
                    </a:p>
                    <a:p>
                      <a:pPr marL="3175" algn="l" rtl="0" eaLnBrk="0">
                        <a:lnSpc>
                          <a:spcPct val="80000"/>
                        </a:lnSpc>
                      </a:pPr>
                      <a:r>
                        <a:rPr sz="700" kern="0" spc="0" dirty="0">
                          <a:solidFill>
                            <a:srgbClr val="05000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VO</a:t>
                      </a:r>
                      <a:r>
                        <a:rPr sz="700" kern="0" spc="30" dirty="0">
                          <a:solidFill>
                            <a:srgbClr val="05000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0" dirty="0">
                          <a:solidFill>
                            <a:srgbClr val="05000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LTAG</a:t>
                      </a:r>
                      <a:r>
                        <a:rPr sz="700" kern="0" spc="30" dirty="0">
                          <a:solidFill>
                            <a:srgbClr val="05000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0" dirty="0">
                          <a:solidFill>
                            <a:srgbClr val="05000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E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208280" algn="l" rtl="0" eaLnBrk="0">
                        <a:lnSpc>
                          <a:spcPct val="92000"/>
                        </a:lnSpc>
                        <a:spcBef>
                          <a:spcPts val="0"/>
                        </a:spcBef>
                      </a:pPr>
                      <a:r>
                        <a:rPr sz="700" kern="0" spc="0" dirty="0">
                          <a:solidFill>
                            <a:srgbClr val="190C13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DC</a:t>
                      </a:r>
                      <a:r>
                        <a:rPr sz="700" kern="0" spc="-50" dirty="0">
                          <a:solidFill>
                            <a:srgbClr val="190C13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600" kern="0" spc="50" dirty="0">
                          <a:solidFill>
                            <a:srgbClr val="190C13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2</a:t>
                      </a:r>
                      <a:r>
                        <a:rPr sz="700" kern="0" spc="50" dirty="0">
                          <a:solidFill>
                            <a:srgbClr val="190C13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4V</a:t>
                      </a:r>
                      <a:endParaRPr lang="en-US" altLang="en-US" sz="700" dirty="0"/>
                    </a:p>
                  </a:txBody>
                  <a:tcPr marL="0" marR="0" marT="288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128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94000"/>
                        </a:lnSpc>
                      </a:pPr>
                      <a:endParaRPr lang="en-US" altLang="en-US" sz="100" dirty="0"/>
                    </a:p>
                    <a:p>
                      <a:pPr algn="l" rtl="0" eaLnBrk="0">
                        <a:lnSpc>
                          <a:spcPct val="80000"/>
                        </a:lnSpc>
                      </a:pPr>
                      <a:r>
                        <a:rPr sz="700" kern="0" spc="10" dirty="0">
                          <a:solidFill>
                            <a:srgbClr val="0F0F13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POWER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45000"/>
                        </a:lnSpc>
                      </a:pPr>
                      <a:endParaRPr lang="en-US" altLang="en-US" sz="100" dirty="0"/>
                    </a:p>
                    <a:p>
                      <a:pPr marL="203835" algn="l" rtl="0" eaLnBrk="0">
                        <a:lnSpc>
                          <a:spcPct val="87000"/>
                        </a:lnSpc>
                      </a:pPr>
                      <a:r>
                        <a:rPr sz="700" kern="0" spc="100" dirty="0">
                          <a:solidFill>
                            <a:srgbClr val="121215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24W</a:t>
                      </a:r>
                      <a:r>
                        <a:rPr sz="600" kern="0" spc="100" dirty="0">
                          <a:solidFill>
                            <a:srgbClr val="121215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/</a:t>
                      </a:r>
                      <a:r>
                        <a:rPr sz="700" kern="0" spc="100" dirty="0">
                          <a:solidFill>
                            <a:srgbClr val="121215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M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858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81000"/>
                        </a:lnSpc>
                      </a:pPr>
                      <a:endParaRPr lang="en-US" altLang="en-US" sz="100" dirty="0"/>
                    </a:p>
                    <a:p>
                      <a:pPr algn="l" rtl="0" eaLnBrk="0">
                        <a:lnSpc>
                          <a:spcPct val="94000"/>
                        </a:lnSpc>
                        <a:spcBef>
                          <a:spcPts val="0"/>
                        </a:spcBef>
                      </a:pPr>
                      <a:r>
                        <a:rPr sz="700" kern="0" spc="-20" dirty="0">
                          <a:solidFill>
                            <a:srgbClr val="090108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IC</a:t>
                      </a:r>
                      <a:r>
                        <a:rPr sz="700" kern="0" spc="40" dirty="0">
                          <a:solidFill>
                            <a:srgbClr val="090108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</a:t>
                      </a:r>
                      <a:r>
                        <a:rPr sz="800" kern="0" spc="-20" dirty="0">
                          <a:solidFill>
                            <a:srgbClr val="090108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Q</a:t>
                      </a:r>
                      <a:r>
                        <a:rPr sz="700" kern="0" spc="-20" dirty="0">
                          <a:solidFill>
                            <a:srgbClr val="090108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TY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60000"/>
                        </a:lnSpc>
                      </a:pPr>
                      <a:endParaRPr lang="en-US" altLang="en-US" sz="100" dirty="0"/>
                    </a:p>
                    <a:p>
                      <a:pPr marL="203835" algn="l" rtl="0" eaLnBrk="0">
                        <a:lnSpc>
                          <a:spcPct val="93000"/>
                        </a:lnSpc>
                      </a:pPr>
                      <a:r>
                        <a:rPr sz="700" kern="0" spc="10" dirty="0">
                          <a:solidFill>
                            <a:srgbClr val="12061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10 </a:t>
                      </a:r>
                      <a:r>
                        <a:rPr sz="900" kern="0" spc="0" dirty="0">
                          <a:solidFill>
                            <a:srgbClr val="12061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p</a:t>
                      </a:r>
                      <a:r>
                        <a:rPr sz="800" kern="0" spc="0" dirty="0">
                          <a:solidFill>
                            <a:srgbClr val="12061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i</a:t>
                      </a:r>
                      <a:r>
                        <a:rPr sz="900" kern="0" spc="0" dirty="0">
                          <a:solidFill>
                            <a:srgbClr val="12061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x</a:t>
                      </a:r>
                      <a:r>
                        <a:rPr sz="900" kern="0" spc="-110" dirty="0">
                          <a:solidFill>
                            <a:srgbClr val="12061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600" kern="0" spc="10" dirty="0">
                          <a:solidFill>
                            <a:srgbClr val="12061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/</a:t>
                      </a:r>
                      <a:r>
                        <a:rPr sz="800" kern="0" spc="10" dirty="0">
                          <a:solidFill>
                            <a:srgbClr val="12061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M</a:t>
                      </a:r>
                      <a:endParaRPr lang="en-US" altLang="en-US" sz="8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255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0000"/>
                        </a:lnSpc>
                      </a:pPr>
                      <a:endParaRPr lang="en-US" altLang="en-US" sz="100" dirty="0"/>
                    </a:p>
                    <a:p>
                      <a:pPr algn="l" rtl="0" eaLnBrk="0">
                        <a:lnSpc>
                          <a:spcPct val="88000"/>
                        </a:lnSpc>
                        <a:spcBef>
                          <a:spcPts val="0"/>
                        </a:spcBef>
                      </a:pPr>
                      <a:r>
                        <a:rPr sz="700" kern="0" spc="-30" dirty="0">
                          <a:solidFill>
                            <a:srgbClr val="1A1A1E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I</a:t>
                      </a:r>
                      <a:r>
                        <a:rPr sz="700" kern="0" spc="-40" dirty="0">
                          <a:solidFill>
                            <a:srgbClr val="1A1A1E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-30" dirty="0">
                          <a:solidFill>
                            <a:srgbClr val="1A1A1E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C</a:t>
                      </a:r>
                      <a:r>
                        <a:rPr sz="700" kern="0" spc="20" dirty="0">
                          <a:solidFill>
                            <a:srgbClr val="1A1A1E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</a:t>
                      </a:r>
                      <a:r>
                        <a:rPr sz="700" kern="0" spc="-30" dirty="0">
                          <a:solidFill>
                            <a:srgbClr val="1A1A1E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TYPE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83000"/>
                        </a:lnSpc>
                      </a:pPr>
                      <a:endParaRPr lang="en-US" altLang="en-US" sz="100" dirty="0"/>
                    </a:p>
                    <a:p>
                      <a:pPr marL="202565" algn="l" rtl="0" eaLnBrk="0">
                        <a:lnSpc>
                          <a:spcPct val="85000"/>
                        </a:lnSpc>
                      </a:pPr>
                      <a:r>
                        <a:rPr sz="800" kern="0" spc="0" dirty="0">
                          <a:solidFill>
                            <a:srgbClr val="1C1C21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TM</a:t>
                      </a:r>
                      <a:r>
                        <a:rPr sz="800" kern="0" spc="-60" dirty="0">
                          <a:solidFill>
                            <a:srgbClr val="1C1C21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40" dirty="0">
                          <a:solidFill>
                            <a:srgbClr val="1C1C21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1936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5000"/>
                        </a:lnSpc>
                      </a:pPr>
                      <a:endParaRPr lang="en-US" altLang="en-US" sz="100" dirty="0"/>
                    </a:p>
                    <a:p>
                      <a:pPr algn="l" rtl="0" eaLnBrk="0">
                        <a:lnSpc>
                          <a:spcPct val="95000"/>
                        </a:lnSpc>
                      </a:pPr>
                      <a:r>
                        <a:rPr sz="700" kern="0" spc="0" dirty="0">
                          <a:solidFill>
                            <a:srgbClr val="2D1738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LED</a:t>
                      </a:r>
                      <a:r>
                        <a:rPr sz="700" kern="0" spc="-10" dirty="0">
                          <a:solidFill>
                            <a:srgbClr val="2D1738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</a:t>
                      </a:r>
                      <a:r>
                        <a:rPr sz="800" kern="0" spc="0" dirty="0">
                          <a:solidFill>
                            <a:srgbClr val="3C2749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Q</a:t>
                      </a:r>
                      <a:r>
                        <a:rPr sz="700" kern="0" spc="0" dirty="0">
                          <a:solidFill>
                            <a:srgbClr val="3C2749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TY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49000"/>
                        </a:lnSpc>
                      </a:pPr>
                      <a:endParaRPr lang="en-US" altLang="en-US" sz="100" dirty="0"/>
                    </a:p>
                    <a:p>
                      <a:pPr algn="r" rtl="0" eaLnBrk="0">
                        <a:lnSpc>
                          <a:spcPts val="865"/>
                        </a:lnSpc>
                      </a:pPr>
                      <a:r>
                        <a:rPr sz="700" kern="0" spc="60" dirty="0">
                          <a:solidFill>
                            <a:srgbClr val="06000B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60LED</a:t>
                      </a:r>
                      <a:r>
                        <a:rPr sz="700" kern="0" spc="-30" dirty="0">
                          <a:solidFill>
                            <a:srgbClr val="06000B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600" kern="0" spc="60" dirty="0">
                          <a:solidFill>
                            <a:srgbClr val="06000B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/</a:t>
                      </a:r>
                      <a:r>
                        <a:rPr sz="700" kern="0" spc="60" dirty="0">
                          <a:solidFill>
                            <a:srgbClr val="06000B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M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572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53000"/>
                        </a:lnSpc>
                      </a:pPr>
                      <a:endParaRPr lang="en-US" altLang="en-US" sz="100" dirty="0"/>
                    </a:p>
                    <a:p>
                      <a:pPr algn="l" rtl="0" eaLnBrk="0">
                        <a:lnSpc>
                          <a:spcPct val="86000"/>
                        </a:lnSpc>
                        <a:spcBef>
                          <a:spcPts val="0"/>
                        </a:spcBef>
                      </a:pPr>
                      <a:r>
                        <a:rPr sz="700" kern="0" spc="-30" dirty="0">
                          <a:solidFill>
                            <a:srgbClr val="0C0C1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LED</a:t>
                      </a:r>
                      <a:r>
                        <a:rPr sz="700" kern="0" spc="200" dirty="0">
                          <a:solidFill>
                            <a:srgbClr val="0C0C1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-30" dirty="0">
                          <a:solidFill>
                            <a:srgbClr val="040405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TY P</a:t>
                      </a:r>
                      <a:r>
                        <a:rPr sz="700" kern="0" spc="-20" dirty="0">
                          <a:solidFill>
                            <a:srgbClr val="040405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-30" dirty="0">
                          <a:solidFill>
                            <a:srgbClr val="040405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E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90000"/>
                        </a:lnSpc>
                      </a:pPr>
                      <a:endParaRPr lang="en-US" altLang="en-US" sz="100" dirty="0"/>
                    </a:p>
                    <a:p>
                      <a:pPr marL="205740" algn="l" rtl="0" eaLnBrk="0">
                        <a:lnSpc>
                          <a:spcPct val="99000"/>
                        </a:lnSpc>
                      </a:pPr>
                      <a:r>
                        <a:rPr sz="700" kern="0" spc="50" dirty="0">
                          <a:solidFill>
                            <a:srgbClr val="151519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5050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60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79000"/>
                        </a:lnSpc>
                      </a:pPr>
                      <a:endParaRPr lang="en-US" altLang="en-US" sz="100" dirty="0"/>
                    </a:p>
                    <a:p>
                      <a:pPr algn="l" rtl="0" eaLnBrk="0">
                        <a:lnSpc>
                          <a:spcPct val="78000"/>
                        </a:lnSpc>
                        <a:spcBef>
                          <a:spcPts val="0"/>
                        </a:spcBef>
                      </a:pPr>
                      <a:r>
                        <a:rPr sz="800" kern="0" spc="-30" dirty="0">
                          <a:solidFill>
                            <a:srgbClr val="08001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PCB  WIDTH</a:t>
                      </a:r>
                      <a:endParaRPr lang="en-US" altLang="en-US" sz="8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7000"/>
                        </a:lnSpc>
                      </a:pPr>
                      <a:endParaRPr lang="en-US" altLang="en-US" sz="100" dirty="0"/>
                    </a:p>
                    <a:p>
                      <a:pPr marL="207645" algn="l" rtl="0" eaLnBrk="0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r>
                        <a:rPr sz="700" kern="0" spc="10" dirty="0">
                          <a:solidFill>
                            <a:srgbClr val="2A163E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1</a:t>
                      </a:r>
                      <a:r>
                        <a:rPr sz="700" kern="0" spc="-70" dirty="0">
                          <a:solidFill>
                            <a:srgbClr val="2A163E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10" dirty="0">
                          <a:solidFill>
                            <a:srgbClr val="2A163E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0</a:t>
                      </a:r>
                      <a:r>
                        <a:rPr sz="700" kern="0" spc="0" dirty="0">
                          <a:solidFill>
                            <a:srgbClr val="2A163E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M</a:t>
                      </a:r>
                      <a:r>
                        <a:rPr sz="700" kern="0" spc="10" dirty="0">
                          <a:solidFill>
                            <a:srgbClr val="2A163E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800" kern="0" spc="0" dirty="0">
                          <a:solidFill>
                            <a:srgbClr val="2A163E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M</a:t>
                      </a:r>
                      <a:endParaRPr lang="en-US" altLang="en-US" sz="8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94000"/>
                        </a:lnSpc>
                      </a:pPr>
                      <a:endParaRPr lang="en-US" altLang="en-US" sz="100" dirty="0"/>
                    </a:p>
                    <a:p>
                      <a:pPr marL="1270" algn="l" rtl="0" eaLnBrk="0">
                        <a:lnSpc>
                          <a:spcPts val="515"/>
                        </a:lnSpc>
                      </a:pPr>
                      <a:r>
                        <a:rPr sz="800" kern="0" spc="-50" dirty="0">
                          <a:solidFill>
                            <a:srgbClr val="222228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CHAN N </a:t>
                      </a:r>
                      <a:r>
                        <a:rPr sz="700" kern="0" spc="-50" dirty="0">
                          <a:solidFill>
                            <a:srgbClr val="222228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EL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96000"/>
                        </a:lnSpc>
                      </a:pPr>
                      <a:endParaRPr lang="en-US" altLang="en-US" sz="100" dirty="0"/>
                    </a:p>
                    <a:p>
                      <a:pPr marL="208915" algn="l" rtl="0" eaLnBrk="0">
                        <a:lnSpc>
                          <a:spcPts val="515"/>
                        </a:lnSpc>
                        <a:spcBef>
                          <a:spcPts val="0"/>
                        </a:spcBef>
                      </a:pPr>
                      <a:r>
                        <a:rPr sz="700" kern="0" spc="-50" dirty="0">
                          <a:solidFill>
                            <a:srgbClr val="08080C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RG</a:t>
                      </a:r>
                      <a:r>
                        <a:rPr sz="700" kern="0" spc="10" dirty="0">
                          <a:solidFill>
                            <a:srgbClr val="08080C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-50" dirty="0">
                          <a:solidFill>
                            <a:srgbClr val="08080C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B</a:t>
                      </a:r>
                      <a:r>
                        <a:rPr sz="700" kern="0" spc="-40" dirty="0">
                          <a:solidFill>
                            <a:srgbClr val="08080C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-50" dirty="0">
                          <a:solidFill>
                            <a:srgbClr val="08080C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CW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5334000" cy="7556500"/>
          </a:xfrm>
          <a:prstGeom prst="rect">
            <a:avLst/>
          </a:prstGeom>
        </p:spPr>
      </p:pic>
      <p:sp>
        <p:nvSpPr>
          <p:cNvPr id="128" name="textbox 128"/>
          <p:cNvSpPr/>
          <p:nvPr/>
        </p:nvSpPr>
        <p:spPr>
          <a:xfrm>
            <a:off x="151717" y="184287"/>
            <a:ext cx="2848610" cy="95123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lang="en-US" altLang="en-US" sz="100" dirty="0"/>
          </a:p>
          <a:p>
            <a:pPr algn="r" rtl="0" eaLnBrk="0">
              <a:lnSpc>
                <a:spcPct val="84000"/>
              </a:lnSpc>
            </a:pPr>
            <a:r>
              <a:rPr sz="2100" kern="0" spc="-7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</a:t>
            </a:r>
            <a:r>
              <a:rPr sz="2000" kern="0" spc="-7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PI  DIGITAL</a:t>
            </a:r>
            <a:r>
              <a:rPr sz="2000" kern="0" spc="26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000" kern="0" spc="-7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</a:t>
            </a:r>
            <a:r>
              <a:rPr sz="2000" kern="0" spc="18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100" kern="0" spc="-7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</a:t>
            </a:r>
            <a:r>
              <a:rPr sz="2000" kern="0" spc="-7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TRIP</a:t>
            </a:r>
            <a:endParaRPr lang="en-US" altLang="en-US" sz="2000" dirty="0"/>
          </a:p>
          <a:p>
            <a:pPr marL="90805" algn="l" rtl="0" eaLnBrk="0">
              <a:lnSpc>
                <a:spcPct val="93000"/>
              </a:lnSpc>
              <a:spcBef>
                <a:spcPts val="1240"/>
              </a:spcBef>
            </a:pPr>
            <a:r>
              <a:rPr sz="1000" kern="0" spc="0" dirty="0">
                <a:solidFill>
                  <a:srgbClr val="F195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WHITE</a:t>
            </a:r>
            <a:r>
              <a:rPr sz="1000" kern="0" spc="220" dirty="0">
                <a:solidFill>
                  <a:srgbClr val="F195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F195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DUAL</a:t>
            </a:r>
            <a:r>
              <a:rPr sz="1000" kern="0" spc="180" dirty="0">
                <a:solidFill>
                  <a:srgbClr val="F195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F195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SIG</a:t>
            </a:r>
            <a:r>
              <a:rPr sz="1000" kern="0" spc="-10" dirty="0">
                <a:solidFill>
                  <a:srgbClr val="F195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NAL</a:t>
            </a:r>
            <a:r>
              <a:rPr sz="1000" kern="0" spc="190" dirty="0">
                <a:solidFill>
                  <a:srgbClr val="F195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10" dirty="0">
                <a:solidFill>
                  <a:srgbClr val="F195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STRIP</a:t>
            </a:r>
            <a:endParaRPr lang="en-US" altLang="en-US" sz="1000" dirty="0"/>
          </a:p>
          <a:p>
            <a:pPr algn="l" rtl="0" eaLnBrk="0">
              <a:lnSpc>
                <a:spcPct val="103000"/>
              </a:lnSpc>
            </a:pPr>
            <a:endParaRPr lang="en-US" altLang="en-US" sz="1200" dirty="0"/>
          </a:p>
          <a:p>
            <a:pPr marL="12700" algn="l" rtl="0" eaLnBrk="0">
              <a:lnSpc>
                <a:spcPct val="92000"/>
              </a:lnSpc>
            </a:pPr>
            <a:r>
              <a:rPr sz="1200" kern="0" spc="0" dirty="0">
                <a:solidFill>
                  <a:srgbClr val="00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TM</a:t>
            </a:r>
            <a:r>
              <a:rPr sz="1200" kern="0" spc="20" dirty="0">
                <a:solidFill>
                  <a:srgbClr val="00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50" dirty="0">
                <a:solidFill>
                  <a:srgbClr val="00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1934</a:t>
            </a:r>
            <a:r>
              <a:rPr sz="1100" kern="0" spc="-110" dirty="0">
                <a:solidFill>
                  <a:srgbClr val="00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300" kern="0" spc="50" baseline="-8000" dirty="0">
                <a:solidFill>
                  <a:srgbClr val="00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-</a:t>
            </a:r>
            <a:r>
              <a:rPr sz="800" kern="0" spc="50" dirty="0">
                <a:solidFill>
                  <a:srgbClr val="00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50" dirty="0">
                <a:solidFill>
                  <a:srgbClr val="00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60</a:t>
            </a:r>
            <a:r>
              <a:rPr sz="1200" kern="0" spc="0" dirty="0">
                <a:solidFill>
                  <a:srgbClr val="00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</a:t>
            </a:r>
            <a:r>
              <a:rPr sz="1100" kern="0" spc="0" dirty="0">
                <a:solidFill>
                  <a:srgbClr val="00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ED</a:t>
            </a:r>
            <a:r>
              <a:rPr sz="1200" kern="0" spc="0" dirty="0">
                <a:solidFill>
                  <a:srgbClr val="00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</a:t>
            </a:r>
            <a:r>
              <a:rPr sz="1200" kern="0" spc="-200" dirty="0">
                <a:solidFill>
                  <a:srgbClr val="00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50" dirty="0">
                <a:solidFill>
                  <a:srgbClr val="00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1200" kern="0" spc="50" dirty="0">
                <a:solidFill>
                  <a:srgbClr val="00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1200" dirty="0"/>
          </a:p>
        </p:txBody>
      </p:sp>
      <p:sp>
        <p:nvSpPr>
          <p:cNvPr id="130" name="textbox 130"/>
          <p:cNvSpPr/>
          <p:nvPr/>
        </p:nvSpPr>
        <p:spPr>
          <a:xfrm>
            <a:off x="150955" y="3969724"/>
            <a:ext cx="2840354" cy="95123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lang="en-US" altLang="en-US" sz="100" dirty="0"/>
          </a:p>
          <a:p>
            <a:pPr algn="r" rtl="0" eaLnBrk="0">
              <a:lnSpc>
                <a:spcPct val="88000"/>
              </a:lnSpc>
            </a:pPr>
            <a:r>
              <a:rPr sz="2100" kern="0" spc="-7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</a:t>
            </a:r>
            <a:r>
              <a:rPr sz="2000" kern="0" spc="-7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PI  DIGITAL</a:t>
            </a:r>
            <a:r>
              <a:rPr sz="2000" kern="0" spc="25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000" kern="0" spc="-7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</a:t>
            </a:r>
            <a:r>
              <a:rPr sz="2000" kern="0" spc="18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000" kern="0" spc="-7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STRIP</a:t>
            </a:r>
            <a:endParaRPr lang="en-US" altLang="en-US" sz="2000" dirty="0"/>
          </a:p>
          <a:p>
            <a:pPr marL="67310" algn="l" rtl="0" eaLnBrk="0">
              <a:lnSpc>
                <a:spcPct val="98000"/>
              </a:lnSpc>
              <a:spcBef>
                <a:spcPts val="1155"/>
              </a:spcBef>
            </a:pPr>
            <a:r>
              <a:rPr sz="900" kern="0" spc="-10" dirty="0">
                <a:solidFill>
                  <a:srgbClr val="EB932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</a:t>
            </a:r>
            <a:r>
              <a:rPr sz="900" kern="0" spc="50" dirty="0">
                <a:solidFill>
                  <a:srgbClr val="EB932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-10" dirty="0">
                <a:solidFill>
                  <a:srgbClr val="EB932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 N</a:t>
            </a:r>
            <a:r>
              <a:rPr sz="900" kern="0" spc="120" dirty="0">
                <a:solidFill>
                  <a:srgbClr val="EB932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-10" dirty="0">
                <a:solidFill>
                  <a:srgbClr val="EB932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G</a:t>
            </a:r>
            <a:r>
              <a:rPr sz="900" kern="0" spc="80" dirty="0">
                <a:solidFill>
                  <a:srgbClr val="EB932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-10" dirty="0">
                <a:solidFill>
                  <a:srgbClr val="EB932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 E    </a:t>
            </a:r>
            <a:r>
              <a:rPr sz="900" kern="0" spc="-20" dirty="0">
                <a:solidFill>
                  <a:srgbClr val="EB932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 IG</a:t>
            </a:r>
            <a:r>
              <a:rPr sz="900" kern="0" spc="120" dirty="0">
                <a:solidFill>
                  <a:srgbClr val="EB932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-20" dirty="0">
                <a:solidFill>
                  <a:srgbClr val="EB932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</a:t>
            </a:r>
            <a:r>
              <a:rPr sz="900" kern="0" spc="70" dirty="0">
                <a:solidFill>
                  <a:srgbClr val="EB932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-20" dirty="0">
                <a:solidFill>
                  <a:srgbClr val="EB932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</a:t>
            </a:r>
            <a:r>
              <a:rPr sz="900" kern="0" spc="100" dirty="0">
                <a:solidFill>
                  <a:srgbClr val="EB932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-20" dirty="0">
                <a:solidFill>
                  <a:srgbClr val="EB932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</a:t>
            </a:r>
            <a:r>
              <a:rPr sz="900" kern="0" spc="30" dirty="0">
                <a:solidFill>
                  <a:srgbClr val="EB932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</a:t>
            </a:r>
            <a:r>
              <a:rPr sz="900" kern="0" spc="-20" dirty="0">
                <a:solidFill>
                  <a:srgbClr val="EB932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 T</a:t>
            </a:r>
            <a:r>
              <a:rPr sz="900" kern="0" spc="50" dirty="0">
                <a:solidFill>
                  <a:srgbClr val="EB932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-20" dirty="0">
                <a:solidFill>
                  <a:srgbClr val="EB932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</a:t>
            </a:r>
            <a:r>
              <a:rPr sz="900" kern="0" spc="90" dirty="0">
                <a:solidFill>
                  <a:srgbClr val="EB932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-20" dirty="0">
                <a:solidFill>
                  <a:srgbClr val="EB932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900" kern="0" spc="40" dirty="0">
                <a:solidFill>
                  <a:srgbClr val="EB932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-20" dirty="0">
                <a:solidFill>
                  <a:srgbClr val="EB932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</a:t>
            </a:r>
            <a:endParaRPr lang="en-US" altLang="en-US" sz="900" dirty="0"/>
          </a:p>
          <a:p>
            <a:pPr algn="l" rtl="0" eaLnBrk="0">
              <a:lnSpc>
                <a:spcPct val="107000"/>
              </a:lnSpc>
            </a:pPr>
            <a:endParaRPr lang="en-US" altLang="en-US" sz="1200" dirty="0"/>
          </a:p>
          <a:p>
            <a:pPr marL="14605" algn="l" rtl="0" eaLnBrk="0">
              <a:lnSpc>
                <a:spcPct val="91000"/>
              </a:lnSpc>
              <a:spcBef>
                <a:spcPts val="5"/>
              </a:spcBef>
            </a:pPr>
            <a:r>
              <a:rPr sz="1200" kern="0" spc="-6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WS</a:t>
            </a:r>
            <a:r>
              <a:rPr sz="1200" kern="0" spc="-18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6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2 8</a:t>
            </a:r>
            <a:r>
              <a:rPr sz="1100" kern="0" spc="-7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6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11 </a:t>
            </a:r>
            <a:r>
              <a:rPr sz="1000" kern="0" spc="90" baseline="-500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-</a:t>
            </a:r>
            <a:r>
              <a:rPr sz="600" kern="0" spc="15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9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120</a:t>
            </a:r>
            <a:r>
              <a:rPr sz="1100" kern="0" spc="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</a:t>
            </a:r>
            <a:r>
              <a:rPr sz="1200" kern="0" spc="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</a:t>
            </a:r>
            <a:r>
              <a:rPr sz="1200" kern="0" spc="-20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9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1200" kern="0" spc="9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1200" dirty="0"/>
          </a:p>
        </p:txBody>
      </p:sp>
      <p:sp>
        <p:nvSpPr>
          <p:cNvPr id="132" name="textbox 132"/>
          <p:cNvSpPr/>
          <p:nvPr/>
        </p:nvSpPr>
        <p:spPr>
          <a:xfrm>
            <a:off x="2065145" y="2669879"/>
            <a:ext cx="588644" cy="105156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lang="en-US" altLang="en-US" sz="100" dirty="0"/>
          </a:p>
          <a:p>
            <a:pPr marL="14605" algn="l" rtl="0" eaLnBrk="0">
              <a:lnSpc>
                <a:spcPct val="85000"/>
              </a:lnSpc>
            </a:pPr>
            <a:r>
              <a:rPr sz="700" kern="0" spc="10" dirty="0">
                <a:solidFill>
                  <a:srgbClr val="160A1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VO</a:t>
            </a:r>
            <a:r>
              <a:rPr sz="700" kern="0" spc="-10" dirty="0">
                <a:solidFill>
                  <a:srgbClr val="160A1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10" dirty="0">
                <a:solidFill>
                  <a:srgbClr val="160A1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LTAG E</a:t>
            </a:r>
            <a:endParaRPr lang="en-US" altLang="en-US" sz="700" dirty="0"/>
          </a:p>
          <a:p>
            <a:pPr marL="12700" algn="l" rtl="0" eaLnBrk="0">
              <a:lnSpc>
                <a:spcPct val="77000"/>
              </a:lnSpc>
              <a:spcBef>
                <a:spcPts val="335"/>
              </a:spcBef>
            </a:pPr>
            <a:r>
              <a:rPr sz="700" kern="0" spc="0" dirty="0">
                <a:solidFill>
                  <a:srgbClr val="0808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PO</a:t>
            </a:r>
            <a:r>
              <a:rPr sz="800" kern="0" spc="0" dirty="0">
                <a:solidFill>
                  <a:srgbClr val="0808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</a:t>
            </a:r>
            <a:r>
              <a:rPr sz="700" kern="0" spc="0" dirty="0">
                <a:solidFill>
                  <a:srgbClr val="0808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ER</a:t>
            </a:r>
            <a:endParaRPr lang="en-US" altLang="en-US" sz="700" dirty="0"/>
          </a:p>
          <a:p>
            <a:pPr marL="12700" algn="l" rtl="0" eaLnBrk="0">
              <a:lnSpc>
                <a:spcPts val="970"/>
              </a:lnSpc>
              <a:spcBef>
                <a:spcPts val="215"/>
              </a:spcBef>
            </a:pPr>
            <a:r>
              <a:rPr sz="700" kern="0" spc="-30" dirty="0">
                <a:solidFill>
                  <a:srgbClr val="08000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IC</a:t>
            </a:r>
            <a:r>
              <a:rPr sz="700" kern="0" spc="50" dirty="0">
                <a:solidFill>
                  <a:srgbClr val="08000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800" kern="0" spc="-30" dirty="0">
                <a:solidFill>
                  <a:srgbClr val="08000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Q</a:t>
            </a:r>
            <a:r>
              <a:rPr sz="700" kern="0" spc="-30" dirty="0">
                <a:solidFill>
                  <a:srgbClr val="08000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TY</a:t>
            </a:r>
            <a:endParaRPr lang="en-US" altLang="en-US" sz="700" dirty="0"/>
          </a:p>
          <a:p>
            <a:pPr marL="13335" algn="l" rtl="0" eaLnBrk="0">
              <a:lnSpc>
                <a:spcPct val="86000"/>
              </a:lnSpc>
              <a:spcBef>
                <a:spcPts val="135"/>
              </a:spcBef>
            </a:pPr>
            <a:r>
              <a:rPr sz="700" kern="0" spc="-40" dirty="0">
                <a:solidFill>
                  <a:srgbClr val="36363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 C</a:t>
            </a:r>
            <a:r>
              <a:rPr sz="700" kern="0" spc="40" dirty="0">
                <a:solidFill>
                  <a:srgbClr val="36363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700" kern="0" spc="-40" dirty="0">
                <a:solidFill>
                  <a:srgbClr val="36363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TYP</a:t>
            </a:r>
            <a:r>
              <a:rPr sz="600" kern="0" spc="-40" dirty="0">
                <a:solidFill>
                  <a:srgbClr val="36363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endParaRPr lang="en-US" altLang="en-US" sz="600" dirty="0"/>
          </a:p>
          <a:p>
            <a:pPr marL="12700" algn="l" rtl="0" eaLnBrk="0">
              <a:lnSpc>
                <a:spcPct val="94000"/>
              </a:lnSpc>
              <a:spcBef>
                <a:spcPts val="215"/>
              </a:spcBef>
            </a:pPr>
            <a:r>
              <a:rPr sz="800" kern="0" spc="-50" dirty="0">
                <a:solidFill>
                  <a:srgbClr val="0C001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</a:t>
            </a:r>
            <a:r>
              <a:rPr sz="700" kern="0" spc="-50" dirty="0">
                <a:solidFill>
                  <a:srgbClr val="0C001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</a:t>
            </a:r>
            <a:r>
              <a:rPr sz="700" kern="0" spc="20" dirty="0">
                <a:solidFill>
                  <a:srgbClr val="0C001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900" kern="0" spc="-50" dirty="0">
                <a:solidFill>
                  <a:srgbClr val="13071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Q</a:t>
            </a:r>
            <a:r>
              <a:rPr sz="700" kern="0" spc="-50" dirty="0">
                <a:solidFill>
                  <a:srgbClr val="13071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800" kern="0" spc="-50" dirty="0">
                <a:solidFill>
                  <a:srgbClr val="13071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Y</a:t>
            </a:r>
            <a:endParaRPr lang="en-US" altLang="en-US" sz="800" dirty="0"/>
          </a:p>
          <a:p>
            <a:pPr marL="12700" algn="l" rtl="0" eaLnBrk="0">
              <a:lnSpc>
                <a:spcPct val="85000"/>
              </a:lnSpc>
              <a:spcBef>
                <a:spcPts val="145"/>
              </a:spcBef>
            </a:pPr>
            <a:r>
              <a:rPr sz="700" kern="0" spc="0" dirty="0">
                <a:solidFill>
                  <a:srgbClr val="10101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</a:t>
            </a:r>
            <a:r>
              <a:rPr sz="700" kern="0" spc="200" dirty="0">
                <a:solidFill>
                  <a:srgbClr val="10101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0" dirty="0">
                <a:solidFill>
                  <a:srgbClr val="21212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TYPE</a:t>
            </a:r>
            <a:endParaRPr lang="en-US" altLang="en-US" sz="700" dirty="0"/>
          </a:p>
          <a:p>
            <a:pPr marL="12700" algn="l" rtl="0" eaLnBrk="0">
              <a:lnSpc>
                <a:spcPct val="78000"/>
              </a:lnSpc>
              <a:spcBef>
                <a:spcPts val="300"/>
              </a:spcBef>
            </a:pPr>
            <a:r>
              <a:rPr sz="800" kern="0" spc="-30" dirty="0">
                <a:solidFill>
                  <a:srgbClr val="2E174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PCB  WIDTH</a:t>
            </a:r>
            <a:endParaRPr lang="en-US" altLang="en-US" sz="800" dirty="0"/>
          </a:p>
          <a:p>
            <a:pPr algn="l" rtl="0" eaLnBrk="0">
              <a:lnSpc>
                <a:spcPct val="104000"/>
              </a:lnSpc>
            </a:pPr>
            <a:endParaRPr lang="en-US" altLang="en-US" sz="300" dirty="0"/>
          </a:p>
          <a:p>
            <a:pPr marL="13335" algn="l" rtl="0" eaLnBrk="0">
              <a:lnSpc>
                <a:spcPct val="87000"/>
              </a:lnSpc>
              <a:spcBef>
                <a:spcPts val="5"/>
              </a:spcBef>
            </a:pPr>
            <a:r>
              <a:rPr sz="700" kern="0" spc="-30" dirty="0">
                <a:solidFill>
                  <a:srgbClr val="02020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CHA N N</a:t>
            </a:r>
            <a:r>
              <a:rPr sz="700" kern="0" spc="50" dirty="0">
                <a:solidFill>
                  <a:srgbClr val="02020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-30" dirty="0">
                <a:solidFill>
                  <a:srgbClr val="02020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 L</a:t>
            </a:r>
            <a:endParaRPr lang="en-US" altLang="en-US" sz="700" dirty="0"/>
          </a:p>
        </p:txBody>
      </p:sp>
      <p:sp>
        <p:nvSpPr>
          <p:cNvPr id="134" name="textbox 134"/>
          <p:cNvSpPr/>
          <p:nvPr/>
        </p:nvSpPr>
        <p:spPr>
          <a:xfrm>
            <a:off x="2064437" y="6456577"/>
            <a:ext cx="589915" cy="104648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lang="en-US" altLang="en-US" sz="100" dirty="0"/>
          </a:p>
          <a:p>
            <a:pPr marL="14605" algn="l" rtl="0" eaLnBrk="0">
              <a:lnSpc>
                <a:spcPct val="83000"/>
              </a:lnSpc>
            </a:pPr>
            <a:r>
              <a:rPr sz="700" kern="0" spc="30" dirty="0">
                <a:solidFill>
                  <a:srgbClr val="452F3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VOLTAG E</a:t>
            </a:r>
            <a:endParaRPr lang="en-US" altLang="en-US" sz="700" dirty="0"/>
          </a:p>
          <a:p>
            <a:pPr marL="13335" algn="l" rtl="0" eaLnBrk="0">
              <a:lnSpc>
                <a:spcPct val="84000"/>
              </a:lnSpc>
              <a:spcBef>
                <a:spcPts val="340"/>
              </a:spcBef>
            </a:pPr>
            <a:r>
              <a:rPr sz="700" kern="0" spc="10" dirty="0">
                <a:solidFill>
                  <a:srgbClr val="31313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POWE</a:t>
            </a:r>
            <a:r>
              <a:rPr sz="700" kern="0" spc="-10" dirty="0">
                <a:solidFill>
                  <a:srgbClr val="31313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10" dirty="0">
                <a:solidFill>
                  <a:srgbClr val="31313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</a:t>
            </a:r>
            <a:endParaRPr lang="en-US" altLang="en-US" sz="700" dirty="0"/>
          </a:p>
          <a:p>
            <a:pPr marL="13335" algn="l" rtl="0" eaLnBrk="0">
              <a:lnSpc>
                <a:spcPts val="970"/>
              </a:lnSpc>
              <a:spcBef>
                <a:spcPts val="240"/>
              </a:spcBef>
            </a:pPr>
            <a:r>
              <a:rPr sz="700" kern="0" spc="-20" dirty="0">
                <a:solidFill>
                  <a:srgbClr val="3E283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IC</a:t>
            </a:r>
            <a:r>
              <a:rPr sz="700" kern="0" spc="20" dirty="0">
                <a:solidFill>
                  <a:srgbClr val="3E283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800" kern="0" spc="-20" dirty="0">
                <a:solidFill>
                  <a:srgbClr val="25172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Q</a:t>
            </a:r>
            <a:r>
              <a:rPr sz="700" kern="0" spc="-20" dirty="0">
                <a:solidFill>
                  <a:srgbClr val="25172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TY</a:t>
            </a:r>
            <a:endParaRPr lang="en-US" altLang="en-US" sz="700" dirty="0"/>
          </a:p>
          <a:p>
            <a:pPr marL="13335" algn="l" rtl="0" eaLnBrk="0">
              <a:lnSpc>
                <a:spcPct val="87000"/>
              </a:lnSpc>
              <a:spcBef>
                <a:spcPts val="140"/>
              </a:spcBef>
            </a:pPr>
            <a:r>
              <a:rPr sz="700" kern="0" spc="-40" dirty="0">
                <a:solidFill>
                  <a:srgbClr val="17171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 C</a:t>
            </a:r>
            <a:r>
              <a:rPr sz="700" kern="0" spc="50" dirty="0">
                <a:solidFill>
                  <a:srgbClr val="17171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700" kern="0" spc="-40" dirty="0">
                <a:solidFill>
                  <a:srgbClr val="17171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TYPE</a:t>
            </a:r>
            <a:endParaRPr lang="en-US" altLang="en-US" sz="700" dirty="0"/>
          </a:p>
          <a:p>
            <a:pPr marL="13335" algn="l" rtl="0" eaLnBrk="0">
              <a:lnSpc>
                <a:spcPts val="995"/>
              </a:lnSpc>
              <a:spcBef>
                <a:spcPts val="205"/>
              </a:spcBef>
            </a:pPr>
            <a:r>
              <a:rPr sz="700" kern="0" spc="-20" dirty="0">
                <a:solidFill>
                  <a:srgbClr val="3D254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</a:t>
            </a:r>
            <a:r>
              <a:rPr sz="700" kern="0" spc="30" dirty="0">
                <a:solidFill>
                  <a:srgbClr val="3D254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800" kern="0" spc="-20" dirty="0">
                <a:solidFill>
                  <a:srgbClr val="0800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Q</a:t>
            </a:r>
            <a:r>
              <a:rPr sz="700" kern="0" spc="-20" dirty="0">
                <a:solidFill>
                  <a:srgbClr val="0800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TY</a:t>
            </a:r>
            <a:endParaRPr lang="en-US" altLang="en-US" sz="700" dirty="0"/>
          </a:p>
          <a:p>
            <a:pPr marL="12700" algn="l" rtl="0" eaLnBrk="0">
              <a:lnSpc>
                <a:spcPct val="85000"/>
              </a:lnSpc>
              <a:spcBef>
                <a:spcPts val="160"/>
              </a:spcBef>
            </a:pPr>
            <a:r>
              <a:rPr sz="700" kern="0" spc="0" dirty="0">
                <a:solidFill>
                  <a:srgbClr val="0808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</a:t>
            </a:r>
            <a:r>
              <a:rPr sz="700" kern="0" spc="210" dirty="0">
                <a:solidFill>
                  <a:srgbClr val="0808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0" dirty="0">
                <a:solidFill>
                  <a:srgbClr val="08080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TYPE</a:t>
            </a:r>
            <a:endParaRPr lang="en-US" altLang="en-US" sz="700" dirty="0"/>
          </a:p>
          <a:p>
            <a:pPr marL="13335" algn="l" rtl="0" eaLnBrk="0">
              <a:lnSpc>
                <a:spcPct val="78000"/>
              </a:lnSpc>
              <a:spcBef>
                <a:spcPts val="310"/>
              </a:spcBef>
            </a:pPr>
            <a:r>
              <a:rPr sz="800" kern="0" spc="-30" dirty="0">
                <a:solidFill>
                  <a:srgbClr val="08001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PCB  WIDTH</a:t>
            </a:r>
            <a:endParaRPr lang="en-US" altLang="en-US" sz="800" dirty="0"/>
          </a:p>
          <a:p>
            <a:pPr algn="l" rtl="0" eaLnBrk="0">
              <a:lnSpc>
                <a:spcPct val="103000"/>
              </a:lnSpc>
            </a:pPr>
            <a:endParaRPr lang="en-US" altLang="en-US" sz="300" dirty="0"/>
          </a:p>
          <a:p>
            <a:pPr marL="13970" algn="l" rtl="0" eaLnBrk="0">
              <a:lnSpc>
                <a:spcPct val="98000"/>
              </a:lnSpc>
              <a:spcBef>
                <a:spcPts val="0"/>
              </a:spcBef>
            </a:pPr>
            <a:r>
              <a:rPr sz="600" kern="0" spc="10" dirty="0">
                <a:solidFill>
                  <a:srgbClr val="0A0A0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 HA N</a:t>
            </a:r>
            <a:r>
              <a:rPr sz="600" kern="0" spc="70" dirty="0">
                <a:solidFill>
                  <a:srgbClr val="0A0A0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600" kern="0" spc="10" dirty="0">
                <a:solidFill>
                  <a:srgbClr val="0A0A0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</a:t>
            </a:r>
            <a:r>
              <a:rPr sz="600" kern="0" spc="50" dirty="0">
                <a:solidFill>
                  <a:srgbClr val="0A0A0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600" kern="0" spc="10" dirty="0">
                <a:solidFill>
                  <a:srgbClr val="0A0A0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 L</a:t>
            </a:r>
            <a:endParaRPr lang="en-US" altLang="en-US" sz="600" dirty="0"/>
          </a:p>
        </p:txBody>
      </p:sp>
      <p:sp>
        <p:nvSpPr>
          <p:cNvPr id="136" name="textbox 136"/>
          <p:cNvSpPr/>
          <p:nvPr/>
        </p:nvSpPr>
        <p:spPr>
          <a:xfrm>
            <a:off x="3036524" y="6447606"/>
            <a:ext cx="525780" cy="105791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9050" algn="l" rtl="0" eaLnBrk="0">
              <a:lnSpc>
                <a:spcPts val="860"/>
              </a:lnSpc>
            </a:pPr>
            <a:r>
              <a:rPr sz="700" kern="0" spc="0" dirty="0">
                <a:solidFill>
                  <a:srgbClr val="06020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DC</a:t>
            </a:r>
            <a:r>
              <a:rPr sz="700" kern="0" spc="-60" dirty="0">
                <a:solidFill>
                  <a:srgbClr val="06020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0" dirty="0">
                <a:solidFill>
                  <a:srgbClr val="06020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</a:t>
            </a:r>
            <a:r>
              <a:rPr sz="700" kern="0" spc="-80" dirty="0">
                <a:solidFill>
                  <a:srgbClr val="06020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0" dirty="0">
                <a:solidFill>
                  <a:srgbClr val="06020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4V</a:t>
            </a:r>
            <a:endParaRPr lang="en-US" altLang="en-US" sz="700" dirty="0"/>
          </a:p>
          <a:p>
            <a:pPr marL="12700" algn="l" rtl="0" eaLnBrk="0">
              <a:lnSpc>
                <a:spcPct val="78000"/>
              </a:lnSpc>
              <a:spcBef>
                <a:spcPts val="180"/>
              </a:spcBef>
            </a:pPr>
            <a:r>
              <a:rPr sz="700" kern="0" spc="20" dirty="0">
                <a:solidFill>
                  <a:srgbClr val="28282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700" kern="0" spc="-30" dirty="0">
                <a:solidFill>
                  <a:srgbClr val="28282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20" dirty="0">
                <a:solidFill>
                  <a:srgbClr val="28282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700" kern="0" spc="-50" dirty="0">
                <a:solidFill>
                  <a:srgbClr val="28282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20" dirty="0">
                <a:solidFill>
                  <a:srgbClr val="28282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</a:t>
            </a:r>
            <a:r>
              <a:rPr sz="1000" kern="0" spc="-140" dirty="0">
                <a:solidFill>
                  <a:srgbClr val="28282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20" dirty="0">
                <a:solidFill>
                  <a:srgbClr val="28282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8W</a:t>
            </a:r>
            <a:r>
              <a:rPr sz="600" kern="0" spc="20" dirty="0">
                <a:solidFill>
                  <a:srgbClr val="28282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700" kern="0" spc="20" dirty="0">
                <a:solidFill>
                  <a:srgbClr val="28282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700" dirty="0"/>
          </a:p>
          <a:p>
            <a:pPr marL="12700" algn="l" rtl="0" eaLnBrk="0">
              <a:lnSpc>
                <a:spcPct val="92000"/>
              </a:lnSpc>
              <a:spcBef>
                <a:spcPts val="0"/>
              </a:spcBef>
            </a:pPr>
            <a:r>
              <a:rPr sz="700" kern="0" spc="40" dirty="0">
                <a:solidFill>
                  <a:srgbClr val="0C00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700" kern="0" spc="-60" dirty="0">
                <a:solidFill>
                  <a:srgbClr val="0C00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40" dirty="0">
                <a:solidFill>
                  <a:srgbClr val="0C00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</a:t>
            </a:r>
            <a:r>
              <a:rPr sz="700" kern="0" spc="-40" dirty="0">
                <a:solidFill>
                  <a:srgbClr val="0C00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800" kern="0" spc="0" dirty="0">
                <a:solidFill>
                  <a:srgbClr val="0C00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pi</a:t>
            </a:r>
            <a:r>
              <a:rPr sz="800" kern="0" spc="-80" dirty="0">
                <a:solidFill>
                  <a:srgbClr val="0C00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800" kern="0" spc="0" dirty="0">
                <a:solidFill>
                  <a:srgbClr val="0C00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x</a:t>
            </a:r>
            <a:r>
              <a:rPr sz="600" kern="0" spc="40" dirty="0">
                <a:solidFill>
                  <a:srgbClr val="0C00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700" kern="0" spc="40" dirty="0">
                <a:solidFill>
                  <a:srgbClr val="0C00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700" dirty="0"/>
          </a:p>
          <a:p>
            <a:pPr marL="12700" algn="l" rtl="0" eaLnBrk="0">
              <a:lnSpc>
                <a:spcPct val="96000"/>
              </a:lnSpc>
              <a:spcBef>
                <a:spcPts val="230"/>
              </a:spcBef>
            </a:pPr>
            <a:r>
              <a:rPr sz="800" kern="0" spc="0" dirty="0">
                <a:solidFill>
                  <a:srgbClr val="0808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WS</a:t>
            </a:r>
            <a:r>
              <a:rPr sz="800" kern="0" spc="-90" dirty="0">
                <a:solidFill>
                  <a:srgbClr val="0808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20" dirty="0">
                <a:solidFill>
                  <a:srgbClr val="0808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2811</a:t>
            </a:r>
            <a:endParaRPr lang="en-US" altLang="en-US" sz="700" dirty="0"/>
          </a:p>
          <a:p>
            <a:pPr marL="12700" algn="l" rtl="0" eaLnBrk="0">
              <a:lnSpc>
                <a:spcPts val="875"/>
              </a:lnSpc>
              <a:spcBef>
                <a:spcPts val="125"/>
              </a:spcBef>
            </a:pPr>
            <a:r>
              <a:rPr sz="700" kern="0" spc="80" dirty="0">
                <a:solidFill>
                  <a:srgbClr val="0D03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120LED</a:t>
            </a:r>
            <a:r>
              <a:rPr sz="600" kern="0" spc="80" dirty="0">
                <a:solidFill>
                  <a:srgbClr val="0D03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700" kern="0" spc="80" dirty="0">
                <a:solidFill>
                  <a:srgbClr val="0D03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700" dirty="0"/>
          </a:p>
          <a:p>
            <a:pPr marL="17145" algn="l" rtl="0" eaLnBrk="0">
              <a:lnSpc>
                <a:spcPts val="875"/>
              </a:lnSpc>
              <a:spcBef>
                <a:spcPts val="165"/>
              </a:spcBef>
            </a:pPr>
            <a:r>
              <a:rPr sz="700" kern="0" spc="-10" dirty="0">
                <a:solidFill>
                  <a:srgbClr val="14141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50</a:t>
            </a:r>
            <a:r>
              <a:rPr sz="700" kern="0" spc="-40" dirty="0">
                <a:solidFill>
                  <a:srgbClr val="14141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-10" dirty="0">
                <a:solidFill>
                  <a:srgbClr val="14141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</a:t>
            </a:r>
            <a:r>
              <a:rPr sz="700" kern="0" spc="-60" dirty="0">
                <a:solidFill>
                  <a:srgbClr val="14141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-10" dirty="0">
                <a:solidFill>
                  <a:srgbClr val="14141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</a:t>
            </a:r>
            <a:endParaRPr lang="en-US" altLang="en-US" sz="700" dirty="0"/>
          </a:p>
          <a:p>
            <a:pPr marL="14605" algn="l" rtl="0" eaLnBrk="0">
              <a:lnSpc>
                <a:spcPct val="95000"/>
              </a:lnSpc>
              <a:spcBef>
                <a:spcPts val="150"/>
              </a:spcBef>
            </a:pPr>
            <a:r>
              <a:rPr sz="700" kern="0" spc="-30" dirty="0">
                <a:solidFill>
                  <a:srgbClr val="0A00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</a:t>
            </a:r>
            <a:r>
              <a:rPr sz="700" kern="0" spc="-50" dirty="0">
                <a:solidFill>
                  <a:srgbClr val="0A00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-30" dirty="0">
                <a:solidFill>
                  <a:srgbClr val="0A00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 </a:t>
            </a:r>
            <a:r>
              <a:rPr sz="800" kern="0" spc="-30" dirty="0">
                <a:solidFill>
                  <a:srgbClr val="0A00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MM</a:t>
            </a:r>
            <a:endParaRPr lang="en-US" altLang="en-US" sz="800" dirty="0"/>
          </a:p>
          <a:p>
            <a:pPr algn="l" rtl="0" eaLnBrk="0">
              <a:lnSpc>
                <a:spcPct val="118000"/>
              </a:lnSpc>
            </a:pPr>
            <a:endParaRPr lang="en-US" altLang="en-US" sz="200" dirty="0"/>
          </a:p>
          <a:p>
            <a:pPr marL="16510" algn="l" rtl="0" eaLnBrk="0">
              <a:lnSpc>
                <a:spcPct val="86000"/>
              </a:lnSpc>
              <a:spcBef>
                <a:spcPts val="0"/>
              </a:spcBef>
            </a:pPr>
            <a:r>
              <a:rPr sz="700" kern="0" spc="-20" dirty="0">
                <a:solidFill>
                  <a:srgbClr val="02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RG</a:t>
            </a:r>
            <a:r>
              <a:rPr sz="700" kern="0" spc="-10" dirty="0">
                <a:solidFill>
                  <a:srgbClr val="02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-20" dirty="0">
                <a:solidFill>
                  <a:srgbClr val="02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B</a:t>
            </a:r>
            <a:endParaRPr lang="en-US" altLang="en-US" sz="700" dirty="0"/>
          </a:p>
        </p:txBody>
      </p:sp>
      <p:sp>
        <p:nvSpPr>
          <p:cNvPr id="138" name="textbox 138"/>
          <p:cNvSpPr/>
          <p:nvPr/>
        </p:nvSpPr>
        <p:spPr>
          <a:xfrm>
            <a:off x="3035794" y="2660234"/>
            <a:ext cx="463550" cy="106298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9050" algn="l" rtl="0" eaLnBrk="0">
              <a:lnSpc>
                <a:spcPct val="95000"/>
              </a:lnSpc>
            </a:pPr>
            <a:r>
              <a:rPr sz="700" kern="0" spc="0" dirty="0">
                <a:solidFill>
                  <a:srgbClr val="0F07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</a:t>
            </a:r>
            <a:r>
              <a:rPr sz="800" kern="0" spc="0" dirty="0">
                <a:solidFill>
                  <a:srgbClr val="0F07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</a:t>
            </a:r>
            <a:r>
              <a:rPr sz="800" kern="0" spc="-100" dirty="0">
                <a:solidFill>
                  <a:srgbClr val="0F07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0" dirty="0">
                <a:solidFill>
                  <a:srgbClr val="0F07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12</a:t>
            </a:r>
            <a:r>
              <a:rPr sz="800" kern="0" spc="0" dirty="0">
                <a:solidFill>
                  <a:srgbClr val="0F07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V</a:t>
            </a:r>
            <a:endParaRPr lang="en-US" altLang="en-US" sz="800" dirty="0"/>
          </a:p>
          <a:p>
            <a:pPr marL="13335" algn="l" rtl="0" eaLnBrk="0">
              <a:lnSpc>
                <a:spcPct val="94000"/>
              </a:lnSpc>
              <a:spcBef>
                <a:spcPts val="135"/>
              </a:spcBef>
            </a:pPr>
            <a:r>
              <a:rPr sz="700" kern="0" spc="40" dirty="0">
                <a:solidFill>
                  <a:srgbClr val="04040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700" kern="0" spc="-30" dirty="0">
                <a:solidFill>
                  <a:srgbClr val="04040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40" dirty="0">
                <a:solidFill>
                  <a:srgbClr val="04040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0W</a:t>
            </a:r>
            <a:r>
              <a:rPr sz="700" kern="0" spc="-130" dirty="0">
                <a:solidFill>
                  <a:srgbClr val="04040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600" kern="0" spc="40" dirty="0">
                <a:solidFill>
                  <a:srgbClr val="04040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800" kern="0" spc="40" dirty="0">
                <a:solidFill>
                  <a:srgbClr val="04040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800" dirty="0"/>
          </a:p>
          <a:p>
            <a:pPr marL="12700" algn="l" rtl="0" eaLnBrk="0">
              <a:lnSpc>
                <a:spcPct val="82000"/>
              </a:lnSpc>
              <a:spcBef>
                <a:spcPts val="50"/>
              </a:spcBef>
            </a:pPr>
            <a:r>
              <a:rPr sz="700" kern="0" spc="80" dirty="0">
                <a:solidFill>
                  <a:srgbClr val="2A15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</a:t>
            </a:r>
            <a:r>
              <a:rPr sz="700" kern="0" spc="-80" dirty="0">
                <a:solidFill>
                  <a:srgbClr val="2A15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80" dirty="0">
                <a:solidFill>
                  <a:srgbClr val="2A15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</a:t>
            </a:r>
            <a:r>
              <a:rPr sz="700" kern="0" spc="-50" dirty="0">
                <a:solidFill>
                  <a:srgbClr val="2A15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0" dirty="0">
                <a:solidFill>
                  <a:srgbClr val="2A15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</a:t>
            </a:r>
            <a:r>
              <a:rPr sz="700" kern="0" spc="0" dirty="0">
                <a:solidFill>
                  <a:srgbClr val="2A15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800" kern="0" spc="0" dirty="0">
                <a:solidFill>
                  <a:srgbClr val="2A15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x</a:t>
            </a:r>
            <a:r>
              <a:rPr sz="600" kern="0" spc="80" dirty="0">
                <a:solidFill>
                  <a:srgbClr val="2A15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700" kern="0" spc="80" dirty="0">
                <a:solidFill>
                  <a:srgbClr val="2A15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700" dirty="0"/>
          </a:p>
          <a:p>
            <a:pPr marL="12700" algn="l" rtl="0" eaLnBrk="0">
              <a:lnSpc>
                <a:spcPct val="95000"/>
              </a:lnSpc>
              <a:spcBef>
                <a:spcPts val="220"/>
              </a:spcBef>
            </a:pPr>
            <a:r>
              <a:rPr sz="800" kern="0" spc="0" dirty="0">
                <a:solidFill>
                  <a:srgbClr val="0C0C1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TM</a:t>
            </a:r>
            <a:r>
              <a:rPr sz="800" kern="0" spc="-20" dirty="0">
                <a:solidFill>
                  <a:srgbClr val="0C0C1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40" dirty="0">
                <a:solidFill>
                  <a:srgbClr val="0C0C1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1934</a:t>
            </a:r>
            <a:endParaRPr lang="en-US" altLang="en-US" sz="700" dirty="0"/>
          </a:p>
          <a:p>
            <a:pPr marL="12700" algn="l" rtl="0" eaLnBrk="0">
              <a:lnSpc>
                <a:spcPts val="875"/>
              </a:lnSpc>
              <a:spcBef>
                <a:spcPts val="130"/>
              </a:spcBef>
            </a:pPr>
            <a:r>
              <a:rPr sz="700" kern="0" spc="70" dirty="0">
                <a:solidFill>
                  <a:srgbClr val="1C102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</a:t>
            </a:r>
            <a:r>
              <a:rPr sz="700" kern="0" spc="-40" dirty="0">
                <a:solidFill>
                  <a:srgbClr val="1C102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70" dirty="0">
                <a:solidFill>
                  <a:srgbClr val="1C102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</a:t>
            </a:r>
            <a:r>
              <a:rPr sz="700" kern="0" spc="0" dirty="0">
                <a:solidFill>
                  <a:srgbClr val="1C102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</a:t>
            </a:r>
            <a:r>
              <a:rPr sz="700" kern="0" spc="-110" dirty="0">
                <a:solidFill>
                  <a:srgbClr val="1C102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600" kern="0" spc="70" dirty="0">
                <a:solidFill>
                  <a:srgbClr val="1C102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700" kern="0" spc="70" dirty="0">
                <a:solidFill>
                  <a:srgbClr val="1C102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700" dirty="0"/>
          </a:p>
          <a:p>
            <a:pPr marL="17780" algn="l" rtl="0" eaLnBrk="0">
              <a:lnSpc>
                <a:spcPts val="895"/>
              </a:lnSpc>
              <a:spcBef>
                <a:spcPts val="160"/>
              </a:spcBef>
            </a:pPr>
            <a:r>
              <a:rPr sz="700" kern="0" spc="-10" dirty="0">
                <a:solidFill>
                  <a:srgbClr val="0606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50</a:t>
            </a:r>
            <a:r>
              <a:rPr sz="700" kern="0" spc="-40" dirty="0">
                <a:solidFill>
                  <a:srgbClr val="0606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-10" dirty="0">
                <a:solidFill>
                  <a:srgbClr val="0606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</a:t>
            </a:r>
            <a:r>
              <a:rPr sz="700" kern="0" spc="-60" dirty="0">
                <a:solidFill>
                  <a:srgbClr val="0606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-10" dirty="0">
                <a:solidFill>
                  <a:srgbClr val="0606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</a:t>
            </a:r>
            <a:endParaRPr lang="en-US" altLang="en-US" sz="700" dirty="0"/>
          </a:p>
          <a:p>
            <a:pPr marL="17780" algn="l" rtl="0" eaLnBrk="0">
              <a:lnSpc>
                <a:spcPts val="905"/>
              </a:lnSpc>
              <a:spcBef>
                <a:spcPts val="135"/>
              </a:spcBef>
            </a:pPr>
            <a:r>
              <a:rPr sz="600" kern="0" spc="0" dirty="0">
                <a:solidFill>
                  <a:srgbClr val="0B001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1 0 </a:t>
            </a:r>
            <a:r>
              <a:rPr sz="700" kern="0" spc="0" dirty="0">
                <a:solidFill>
                  <a:srgbClr val="0B001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 M</a:t>
            </a:r>
            <a:endParaRPr lang="en-US" altLang="en-US" sz="700" dirty="0"/>
          </a:p>
          <a:p>
            <a:pPr algn="l" rtl="0" eaLnBrk="0">
              <a:lnSpc>
                <a:spcPct val="123000"/>
              </a:lnSpc>
            </a:pPr>
            <a:endParaRPr lang="en-US" altLang="en-US" sz="200" dirty="0"/>
          </a:p>
          <a:p>
            <a:pPr marL="12700" algn="l" rtl="0" eaLnBrk="0">
              <a:lnSpc>
                <a:spcPct val="78000"/>
              </a:lnSpc>
            </a:pPr>
            <a:r>
              <a:rPr sz="800" kern="0" spc="-10" dirty="0">
                <a:solidFill>
                  <a:srgbClr val="1A1A2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</a:t>
            </a:r>
            <a:endParaRPr lang="en-US" altLang="en-US" sz="800" dirty="0"/>
          </a:p>
        </p:txBody>
      </p:sp>
      <p:sp>
        <p:nvSpPr>
          <p:cNvPr id="140" name="textbox 140"/>
          <p:cNvSpPr/>
          <p:nvPr/>
        </p:nvSpPr>
        <p:spPr>
          <a:xfrm>
            <a:off x="5022850" y="7279254"/>
            <a:ext cx="229234" cy="24828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1500" kern="0" spc="20" dirty="0">
                <a:solidFill>
                  <a:srgbClr val="FEF9F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1300" kern="0" spc="20" dirty="0">
                <a:solidFill>
                  <a:srgbClr val="FEF9F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endParaRPr lang="en-US" altLang="en-US" sz="13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1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5334000" cy="7556500"/>
          </a:xfrm>
          <a:prstGeom prst="rect">
            <a:avLst/>
          </a:prstGeom>
        </p:spPr>
      </p:pic>
      <p:sp>
        <p:nvSpPr>
          <p:cNvPr id="144" name="textbox 144"/>
          <p:cNvSpPr/>
          <p:nvPr/>
        </p:nvSpPr>
        <p:spPr>
          <a:xfrm>
            <a:off x="151179" y="183813"/>
            <a:ext cx="2928620" cy="95123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lang="en-US" altLang="en-US" sz="100" dirty="0"/>
          </a:p>
          <a:p>
            <a:pPr marL="13335" algn="l" rtl="0" eaLnBrk="0">
              <a:lnSpc>
                <a:spcPct val="84000"/>
              </a:lnSpc>
            </a:pPr>
            <a:r>
              <a:rPr sz="2100" kern="0" spc="-10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SPI</a:t>
            </a:r>
            <a:r>
              <a:rPr sz="2100" kern="0" spc="48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100" kern="0" spc="-10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DIGITAL</a:t>
            </a:r>
            <a:r>
              <a:rPr sz="2100" kern="0" spc="33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100" kern="0" spc="-10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</a:t>
            </a:r>
            <a:r>
              <a:rPr sz="2100" kern="0" spc="27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100" kern="0" spc="-10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STRI</a:t>
            </a:r>
            <a:r>
              <a:rPr sz="2100" kern="0" spc="-11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</a:t>
            </a:r>
            <a:endParaRPr lang="en-US" altLang="en-US" sz="2100" dirty="0"/>
          </a:p>
          <a:p>
            <a:pPr marL="63500" algn="l" rtl="0" eaLnBrk="0">
              <a:lnSpc>
                <a:spcPct val="93000"/>
              </a:lnSpc>
              <a:spcBef>
                <a:spcPts val="1250"/>
              </a:spcBef>
            </a:pPr>
            <a:r>
              <a:rPr sz="1000" kern="0" spc="-30" dirty="0">
                <a:solidFill>
                  <a:srgbClr val="E98F1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WHITE</a:t>
            </a:r>
            <a:r>
              <a:rPr sz="1000" kern="0" spc="180" dirty="0">
                <a:solidFill>
                  <a:srgbClr val="E98F1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30" dirty="0">
                <a:solidFill>
                  <a:srgbClr val="E98F1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COLOR</a:t>
            </a:r>
            <a:r>
              <a:rPr sz="1000" kern="0" spc="200" dirty="0">
                <a:solidFill>
                  <a:srgbClr val="E98F1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30" dirty="0">
                <a:solidFill>
                  <a:srgbClr val="E98F1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DIGITAL</a:t>
            </a:r>
            <a:r>
              <a:rPr sz="1000" kern="0" spc="140" dirty="0">
                <a:solidFill>
                  <a:srgbClr val="E98F1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30" dirty="0">
                <a:solidFill>
                  <a:srgbClr val="E98F1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STRIP</a:t>
            </a:r>
            <a:endParaRPr lang="en-US" altLang="en-US" sz="1000" dirty="0"/>
          </a:p>
          <a:p>
            <a:pPr algn="l" rtl="0" eaLnBrk="0">
              <a:lnSpc>
                <a:spcPct val="104000"/>
              </a:lnSpc>
            </a:pPr>
            <a:endParaRPr lang="en-US" altLang="en-US" sz="1200" dirty="0"/>
          </a:p>
          <a:p>
            <a:pPr marL="12700" algn="l" rtl="0" eaLnBrk="0">
              <a:lnSpc>
                <a:spcPct val="91000"/>
              </a:lnSpc>
              <a:spcBef>
                <a:spcPts val="5"/>
              </a:spcBef>
            </a:pPr>
            <a:r>
              <a:rPr sz="1100" kern="0" spc="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TM</a:t>
            </a:r>
            <a:r>
              <a:rPr sz="1100" kern="0" spc="-4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7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1934</a:t>
            </a:r>
            <a:r>
              <a:rPr sz="1100" kern="0" spc="-6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70" baseline="-500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-</a:t>
            </a:r>
            <a:r>
              <a:rPr sz="600" kern="0" spc="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1100" kern="0" spc="7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12</a:t>
            </a:r>
            <a:r>
              <a:rPr sz="1100" kern="0" spc="-5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7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</a:t>
            </a:r>
            <a:r>
              <a:rPr sz="1100" kern="0" spc="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</a:t>
            </a:r>
            <a:r>
              <a:rPr sz="1200" kern="0" spc="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</a:t>
            </a:r>
            <a:r>
              <a:rPr sz="1200" kern="0" spc="-20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7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1100" kern="0" spc="7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1100" dirty="0"/>
          </a:p>
        </p:txBody>
      </p:sp>
      <p:sp>
        <p:nvSpPr>
          <p:cNvPr id="146" name="textbox 146"/>
          <p:cNvSpPr/>
          <p:nvPr/>
        </p:nvSpPr>
        <p:spPr>
          <a:xfrm>
            <a:off x="151793" y="3966872"/>
            <a:ext cx="2830829" cy="95631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lang="en-US" altLang="en-US" sz="100" dirty="0"/>
          </a:p>
          <a:p>
            <a:pPr algn="r" rtl="0" eaLnBrk="0">
              <a:lnSpc>
                <a:spcPct val="88000"/>
              </a:lnSpc>
            </a:pPr>
            <a:r>
              <a:rPr sz="2000" kern="0" spc="-7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SPI  DIGITAL</a:t>
            </a:r>
            <a:r>
              <a:rPr sz="2000" kern="0" spc="21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000" kern="0" spc="-7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</a:t>
            </a:r>
            <a:r>
              <a:rPr sz="2000" kern="0" spc="21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000" kern="0" spc="-7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STRI</a:t>
            </a:r>
            <a:r>
              <a:rPr sz="2000" kern="0" spc="-8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</a:t>
            </a:r>
            <a:endParaRPr lang="en-US" altLang="en-US" sz="2000" dirty="0"/>
          </a:p>
          <a:p>
            <a:pPr marL="123190" algn="l" rtl="0" eaLnBrk="0">
              <a:lnSpc>
                <a:spcPct val="93000"/>
              </a:lnSpc>
              <a:spcBef>
                <a:spcPts val="1240"/>
              </a:spcBef>
            </a:pPr>
            <a:r>
              <a:rPr sz="1000" kern="0" spc="-20" dirty="0">
                <a:solidFill>
                  <a:srgbClr val="CF801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DUAL</a:t>
            </a:r>
            <a:r>
              <a:rPr sz="1000" kern="0" spc="110" dirty="0">
                <a:solidFill>
                  <a:srgbClr val="CF801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20" dirty="0">
                <a:solidFill>
                  <a:srgbClr val="CF801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SIGNAL</a:t>
            </a:r>
            <a:r>
              <a:rPr sz="1000" kern="0" spc="200" dirty="0">
                <a:solidFill>
                  <a:srgbClr val="CF801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20" dirty="0">
                <a:solidFill>
                  <a:srgbClr val="CF801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</a:t>
            </a:r>
            <a:r>
              <a:rPr sz="1000" kern="0" spc="-30" dirty="0">
                <a:solidFill>
                  <a:srgbClr val="CF801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</a:t>
            </a:r>
            <a:r>
              <a:rPr sz="1000" kern="0" spc="160" dirty="0">
                <a:solidFill>
                  <a:srgbClr val="CF801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30" dirty="0">
                <a:solidFill>
                  <a:srgbClr val="CF801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WASHER</a:t>
            </a:r>
            <a:endParaRPr lang="en-US" altLang="en-US" sz="1000" dirty="0"/>
          </a:p>
          <a:p>
            <a:pPr algn="l" rtl="0" eaLnBrk="0">
              <a:lnSpc>
                <a:spcPct val="103000"/>
              </a:lnSpc>
            </a:pPr>
            <a:endParaRPr lang="en-US" altLang="en-US" sz="1200" dirty="0"/>
          </a:p>
          <a:p>
            <a:pPr algn="l" rtl="0" eaLnBrk="0">
              <a:lnSpc>
                <a:spcPct val="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5000"/>
              </a:lnSpc>
            </a:pPr>
            <a:r>
              <a:rPr sz="1200" kern="0" spc="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TM</a:t>
            </a:r>
            <a:r>
              <a:rPr sz="1200" kern="0" spc="-2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2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1100" kern="0" spc="-11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2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934</a:t>
            </a:r>
            <a:r>
              <a:rPr sz="1100" kern="0" spc="-6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200" kern="0" spc="20" baseline="-900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-</a:t>
            </a:r>
            <a:r>
              <a:rPr sz="700" kern="0" spc="2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2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48</a:t>
            </a:r>
            <a:r>
              <a:rPr sz="1200" kern="0" spc="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LEDS</a:t>
            </a:r>
            <a:r>
              <a:rPr sz="1200" kern="0" spc="-19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2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1200" kern="0" spc="2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1200" dirty="0"/>
          </a:p>
        </p:txBody>
      </p:sp>
      <p:graphicFrame>
        <p:nvGraphicFramePr>
          <p:cNvPr id="148" name="table 148"/>
          <p:cNvGraphicFramePr>
            <a:graphicFrameLocks noGrp="1"/>
          </p:cNvGraphicFramePr>
          <p:nvPr/>
        </p:nvGraphicFramePr>
        <p:xfrm>
          <a:off x="2076532" y="2669563"/>
          <a:ext cx="1472564" cy="1014729"/>
        </p:xfrm>
        <a:graphic>
          <a:graphicData uri="http://schemas.openxmlformats.org/drawingml/2006/table">
            <a:tbl>
              <a:tblPr/>
              <a:tblGrid>
                <a:gridCol w="767079"/>
                <a:gridCol w="705484"/>
              </a:tblGrid>
              <a:tr h="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62000"/>
                        </a:lnSpc>
                      </a:pPr>
                      <a:endParaRPr lang="en-US" altLang="en-US" sz="100" dirty="0"/>
                    </a:p>
                    <a:p>
                      <a:pPr marL="1270" algn="l" rtl="0" eaLnBrk="0">
                        <a:lnSpc>
                          <a:spcPct val="79000"/>
                        </a:lnSpc>
                      </a:pPr>
                      <a:r>
                        <a:rPr sz="800" kern="0" spc="-30" dirty="0">
                          <a:solidFill>
                            <a:srgbClr val="05000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VOLTAG E</a:t>
                      </a:r>
                      <a:endParaRPr lang="en-US" altLang="en-US" sz="8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208915" algn="l" rtl="0" eaLnBrk="0">
                        <a:lnSpc>
                          <a:spcPct val="89000"/>
                        </a:lnSpc>
                        <a:spcBef>
                          <a:spcPts val="0"/>
                        </a:spcBef>
                      </a:pPr>
                      <a:r>
                        <a:rPr sz="800" kern="0" spc="-30" dirty="0">
                          <a:solidFill>
                            <a:srgbClr val="34242D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DC</a:t>
                      </a:r>
                      <a:r>
                        <a:rPr sz="800" kern="0" spc="-60" dirty="0">
                          <a:solidFill>
                            <a:srgbClr val="34242D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-30" dirty="0">
                          <a:solidFill>
                            <a:srgbClr val="34242D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24</a:t>
                      </a:r>
                      <a:r>
                        <a:rPr sz="800" kern="0" spc="-30" dirty="0">
                          <a:solidFill>
                            <a:srgbClr val="34242D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V</a:t>
                      </a:r>
                      <a:endParaRPr lang="en-US" altLang="en-US" sz="800" dirty="0"/>
                    </a:p>
                  </a:txBody>
                  <a:tcPr marL="0" marR="0" marT="86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572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83000"/>
                        </a:lnSpc>
                      </a:pPr>
                      <a:endParaRPr lang="en-US" altLang="en-US" sz="100" dirty="0"/>
                    </a:p>
                    <a:p>
                      <a:pPr algn="l" rtl="0" eaLnBrk="0">
                        <a:lnSpc>
                          <a:spcPct val="75000"/>
                        </a:lnSpc>
                      </a:pPr>
                      <a:r>
                        <a:rPr sz="800" kern="0" spc="-50" dirty="0">
                          <a:solidFill>
                            <a:srgbClr val="120F1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POWER</a:t>
                      </a:r>
                      <a:endParaRPr lang="en-US" altLang="en-US" sz="8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9000"/>
                        </a:lnSpc>
                      </a:pPr>
                      <a:endParaRPr lang="en-US" altLang="en-US" sz="100" dirty="0"/>
                    </a:p>
                    <a:p>
                      <a:pPr marL="204470" algn="l" rtl="0" eaLnBrk="0">
                        <a:lnSpc>
                          <a:spcPct val="83000"/>
                        </a:lnSpc>
                      </a:pPr>
                      <a:r>
                        <a:rPr sz="700" kern="0" spc="70" dirty="0">
                          <a:solidFill>
                            <a:srgbClr val="232126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12</a:t>
                      </a:r>
                      <a:r>
                        <a:rPr sz="800" kern="0" spc="70" dirty="0">
                          <a:solidFill>
                            <a:srgbClr val="232126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W</a:t>
                      </a:r>
                      <a:r>
                        <a:rPr sz="600" kern="0" spc="70" dirty="0">
                          <a:solidFill>
                            <a:srgbClr val="232126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/</a:t>
                      </a:r>
                      <a:r>
                        <a:rPr sz="800" kern="0" spc="70" dirty="0">
                          <a:solidFill>
                            <a:srgbClr val="232126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M</a:t>
                      </a:r>
                      <a:endParaRPr lang="en-US" altLang="en-US" sz="8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287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5000"/>
                        </a:lnSpc>
                      </a:pPr>
                      <a:endParaRPr lang="en-US" altLang="en-US" sz="100" dirty="0"/>
                    </a:p>
                    <a:p>
                      <a:pPr algn="l" rtl="0" eaLnBrk="0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r>
                        <a:rPr sz="700" kern="0" spc="-30" dirty="0">
                          <a:solidFill>
                            <a:srgbClr val="341D31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IC</a:t>
                      </a:r>
                      <a:r>
                        <a:rPr sz="700" kern="0" spc="50" dirty="0">
                          <a:solidFill>
                            <a:srgbClr val="341D31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</a:t>
                      </a:r>
                      <a:r>
                        <a:rPr sz="800" kern="0" spc="-30" dirty="0">
                          <a:solidFill>
                            <a:srgbClr val="341D31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Q</a:t>
                      </a:r>
                      <a:r>
                        <a:rPr sz="700" kern="0" spc="-30" dirty="0">
                          <a:solidFill>
                            <a:srgbClr val="341D31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TY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86000"/>
                        </a:lnSpc>
                      </a:pPr>
                      <a:endParaRPr lang="en-US" altLang="en-US" sz="100" dirty="0"/>
                    </a:p>
                    <a:p>
                      <a:pPr marL="203200" algn="l" rtl="0" eaLnBrk="0">
                        <a:lnSpc>
                          <a:spcPct val="85000"/>
                        </a:lnSpc>
                      </a:pPr>
                      <a:r>
                        <a:rPr sz="700" kern="0" spc="10" dirty="0">
                          <a:solidFill>
                            <a:srgbClr val="311F31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2</a:t>
                      </a:r>
                      <a:r>
                        <a:rPr sz="800" kern="0" spc="10" dirty="0">
                          <a:solidFill>
                            <a:srgbClr val="311F31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0</a:t>
                      </a:r>
                      <a:r>
                        <a:rPr sz="800" kern="0" spc="-40" dirty="0">
                          <a:solidFill>
                            <a:srgbClr val="311F31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900" kern="0" spc="0" dirty="0">
                          <a:solidFill>
                            <a:srgbClr val="311F31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p</a:t>
                      </a:r>
                      <a:r>
                        <a:rPr sz="800" kern="0" spc="0" dirty="0">
                          <a:solidFill>
                            <a:srgbClr val="311F31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i</a:t>
                      </a:r>
                      <a:r>
                        <a:rPr sz="900" kern="0" spc="0" dirty="0">
                          <a:solidFill>
                            <a:srgbClr val="311F31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x</a:t>
                      </a:r>
                      <a:r>
                        <a:rPr sz="900" kern="0" spc="-140" dirty="0">
                          <a:solidFill>
                            <a:srgbClr val="311F31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600" kern="0" spc="10" dirty="0">
                          <a:solidFill>
                            <a:srgbClr val="311F31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/</a:t>
                      </a:r>
                      <a:r>
                        <a:rPr sz="800" kern="0" spc="10" dirty="0">
                          <a:solidFill>
                            <a:srgbClr val="311F31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M</a:t>
                      </a:r>
                      <a:endParaRPr lang="en-US" altLang="en-US" sz="8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255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9000"/>
                        </a:lnSpc>
                      </a:pPr>
                      <a:endParaRPr lang="en-US" altLang="en-US" sz="100" dirty="0"/>
                    </a:p>
                    <a:p>
                      <a:pPr algn="l" rtl="0" eaLnBrk="0">
                        <a:lnSpc>
                          <a:spcPct val="88000"/>
                        </a:lnSpc>
                        <a:spcBef>
                          <a:spcPts val="0"/>
                        </a:spcBef>
                      </a:pPr>
                      <a:r>
                        <a:rPr sz="700" kern="0" spc="-30" dirty="0">
                          <a:solidFill>
                            <a:srgbClr val="201C2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I</a:t>
                      </a:r>
                      <a:r>
                        <a:rPr sz="700" kern="0" spc="-40" dirty="0">
                          <a:solidFill>
                            <a:srgbClr val="201C2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-30" dirty="0">
                          <a:solidFill>
                            <a:srgbClr val="201C2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C</a:t>
                      </a:r>
                      <a:r>
                        <a:rPr sz="700" kern="0" spc="20" dirty="0">
                          <a:solidFill>
                            <a:srgbClr val="201C2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</a:t>
                      </a:r>
                      <a:r>
                        <a:rPr sz="700" kern="0" spc="-30" dirty="0">
                          <a:solidFill>
                            <a:srgbClr val="201C2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TYPE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75000"/>
                        </a:lnSpc>
                      </a:pPr>
                      <a:endParaRPr lang="en-US" altLang="en-US" sz="100" dirty="0"/>
                    </a:p>
                    <a:p>
                      <a:pPr marL="202565" algn="l" rtl="0" eaLnBrk="0">
                        <a:lnSpc>
                          <a:spcPct val="86000"/>
                        </a:lnSpc>
                      </a:pPr>
                      <a:r>
                        <a:rPr sz="800" kern="0" spc="0" dirty="0">
                          <a:solidFill>
                            <a:srgbClr val="242227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TM</a:t>
                      </a:r>
                      <a:r>
                        <a:rPr sz="800" kern="0" spc="-40" dirty="0">
                          <a:solidFill>
                            <a:srgbClr val="242227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50" dirty="0">
                          <a:solidFill>
                            <a:srgbClr val="242227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1934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097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99000"/>
                        </a:lnSpc>
                      </a:pPr>
                      <a:endParaRPr lang="en-US" altLang="en-US" sz="100" dirty="0"/>
                    </a:p>
                    <a:p>
                      <a:pPr marL="635" algn="l" rtl="0" eaLnBrk="0">
                        <a:lnSpc>
                          <a:spcPct val="98000"/>
                        </a:lnSpc>
                      </a:pPr>
                      <a:r>
                        <a:rPr sz="700" kern="0" spc="-10" dirty="0">
                          <a:solidFill>
                            <a:srgbClr val="1D0C26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LED</a:t>
                      </a:r>
                      <a:r>
                        <a:rPr sz="700" kern="0" spc="240" dirty="0">
                          <a:solidFill>
                            <a:srgbClr val="1D0C26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800" kern="0" spc="-10" dirty="0">
                          <a:solidFill>
                            <a:srgbClr val="190D21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Q</a:t>
                      </a:r>
                      <a:r>
                        <a:rPr sz="700" kern="0" spc="-10" dirty="0">
                          <a:solidFill>
                            <a:srgbClr val="190D21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TY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9000"/>
                        </a:lnSpc>
                      </a:pPr>
                      <a:endParaRPr lang="en-US" altLang="en-US" sz="100" dirty="0"/>
                    </a:p>
                    <a:p>
                      <a:pPr algn="r" rtl="0" eaLnBrk="0">
                        <a:lnSpc>
                          <a:spcPct val="93000"/>
                        </a:lnSpc>
                        <a:spcBef>
                          <a:spcPts val="0"/>
                        </a:spcBef>
                      </a:pPr>
                      <a:r>
                        <a:rPr sz="700" kern="0" spc="60" dirty="0">
                          <a:solidFill>
                            <a:srgbClr val="160B1E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12</a:t>
                      </a:r>
                      <a:r>
                        <a:rPr sz="700" kern="0" spc="-50" dirty="0">
                          <a:solidFill>
                            <a:srgbClr val="160B1E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60" dirty="0">
                          <a:solidFill>
                            <a:srgbClr val="160B1E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0</a:t>
                      </a:r>
                      <a:r>
                        <a:rPr sz="700" kern="0" spc="0" dirty="0">
                          <a:solidFill>
                            <a:srgbClr val="160B1E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LED</a:t>
                      </a:r>
                      <a:r>
                        <a:rPr sz="700" kern="0" spc="-90" dirty="0">
                          <a:solidFill>
                            <a:srgbClr val="160B1E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600" kern="0" spc="60" dirty="0">
                          <a:solidFill>
                            <a:srgbClr val="160B1E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/</a:t>
                      </a:r>
                      <a:r>
                        <a:rPr sz="800" kern="0" spc="60" dirty="0">
                          <a:solidFill>
                            <a:srgbClr val="160B1E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M</a:t>
                      </a:r>
                      <a:endParaRPr lang="en-US" altLang="en-US" sz="8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572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42000"/>
                        </a:lnSpc>
                      </a:pPr>
                      <a:endParaRPr lang="en-US" altLang="en-US" sz="100" dirty="0"/>
                    </a:p>
                    <a:p>
                      <a:pPr algn="l" rtl="0" eaLnBrk="0">
                        <a:lnSpc>
                          <a:spcPct val="88000"/>
                        </a:lnSpc>
                      </a:pPr>
                      <a:r>
                        <a:rPr sz="600" kern="0" spc="0" dirty="0">
                          <a:solidFill>
                            <a:srgbClr val="030003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LED</a:t>
                      </a:r>
                      <a:r>
                        <a:rPr sz="600" kern="0" spc="40" dirty="0">
                          <a:solidFill>
                            <a:srgbClr val="030003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</a:t>
                      </a:r>
                      <a:r>
                        <a:rPr sz="700" kern="0" spc="0" dirty="0">
                          <a:solidFill>
                            <a:srgbClr val="030003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TY</a:t>
                      </a:r>
                      <a:r>
                        <a:rPr sz="700" kern="0" spc="-10" dirty="0">
                          <a:solidFill>
                            <a:srgbClr val="030003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0" dirty="0">
                          <a:solidFill>
                            <a:srgbClr val="030003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P </a:t>
                      </a:r>
                      <a:r>
                        <a:rPr sz="600" kern="0" spc="0" dirty="0">
                          <a:solidFill>
                            <a:srgbClr val="030003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E</a:t>
                      </a:r>
                      <a:endParaRPr lang="en-US" altLang="en-US" sz="6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83000"/>
                        </a:lnSpc>
                      </a:pPr>
                      <a:endParaRPr lang="en-US" altLang="en-US" sz="100" dirty="0"/>
                    </a:p>
                    <a:p>
                      <a:pPr marL="205740" algn="l" rtl="0" eaLnBrk="0">
                        <a:lnSpc>
                          <a:spcPct val="100000"/>
                        </a:lnSpc>
                      </a:pPr>
                      <a:r>
                        <a:rPr sz="700" kern="0" spc="70" dirty="0">
                          <a:solidFill>
                            <a:srgbClr val="27262A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2835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033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84000"/>
                        </a:lnSpc>
                      </a:pPr>
                      <a:endParaRPr lang="en-US" altLang="en-US" sz="100" dirty="0"/>
                    </a:p>
                    <a:p>
                      <a:pPr algn="l" rtl="0" eaLnBrk="0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sz="700" kern="0" spc="0" dirty="0">
                          <a:solidFill>
                            <a:srgbClr val="08001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PC</a:t>
                      </a:r>
                      <a:r>
                        <a:rPr sz="700" kern="0" spc="30" dirty="0">
                          <a:solidFill>
                            <a:srgbClr val="08001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0" dirty="0">
                          <a:solidFill>
                            <a:srgbClr val="08001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B</a:t>
                      </a:r>
                      <a:r>
                        <a:rPr sz="700" kern="0" spc="30" dirty="0">
                          <a:solidFill>
                            <a:srgbClr val="08001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</a:t>
                      </a:r>
                      <a:r>
                        <a:rPr sz="700" kern="0" spc="0" dirty="0">
                          <a:solidFill>
                            <a:srgbClr val="08001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WIDTH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5000"/>
                        </a:lnSpc>
                      </a:pPr>
                      <a:endParaRPr lang="en-US" altLang="en-US" sz="100" dirty="0"/>
                    </a:p>
                    <a:p>
                      <a:pPr marL="205740" algn="l" rtl="0" eaLnBrk="0">
                        <a:lnSpc>
                          <a:spcPts val="875"/>
                        </a:lnSpc>
                        <a:spcBef>
                          <a:spcPts val="0"/>
                        </a:spcBef>
                      </a:pPr>
                      <a:r>
                        <a:rPr sz="700" kern="0" spc="0" dirty="0">
                          <a:solidFill>
                            <a:srgbClr val="31194A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1</a:t>
                      </a:r>
                      <a:r>
                        <a:rPr sz="700" kern="0" spc="-60" dirty="0">
                          <a:solidFill>
                            <a:srgbClr val="31194A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0" dirty="0">
                          <a:solidFill>
                            <a:srgbClr val="31194A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0M</a:t>
                      </a:r>
                      <a:r>
                        <a:rPr sz="700" kern="0" spc="30" dirty="0">
                          <a:solidFill>
                            <a:srgbClr val="31194A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0" dirty="0">
                          <a:solidFill>
                            <a:srgbClr val="31194A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M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98000"/>
                        </a:lnSpc>
                      </a:pPr>
                      <a:endParaRPr lang="en-US" altLang="en-US" sz="100" dirty="0"/>
                    </a:p>
                    <a:p>
                      <a:pPr marL="635" algn="l" rtl="0" eaLnBrk="0">
                        <a:lnSpc>
                          <a:spcPts val="510"/>
                        </a:lnSpc>
                      </a:pPr>
                      <a:r>
                        <a:rPr sz="800" kern="0" spc="-50" dirty="0">
                          <a:solidFill>
                            <a:srgbClr val="211D2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CHAN N </a:t>
                      </a:r>
                      <a:r>
                        <a:rPr sz="700" kern="0" spc="-50" dirty="0">
                          <a:solidFill>
                            <a:srgbClr val="211D2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EL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96000"/>
                        </a:lnSpc>
                      </a:pPr>
                      <a:endParaRPr lang="en-US" altLang="en-US" sz="100" dirty="0"/>
                    </a:p>
                    <a:p>
                      <a:pPr marL="201930" algn="l" rtl="0" eaLnBrk="0">
                        <a:lnSpc>
                          <a:spcPts val="515"/>
                        </a:lnSpc>
                      </a:pPr>
                      <a:r>
                        <a:rPr sz="800" kern="0" spc="-10" dirty="0">
                          <a:solidFill>
                            <a:srgbClr val="2C292E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W</a:t>
                      </a:r>
                      <a:endParaRPr lang="en-US" altLang="en-US" sz="8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50" name="table 150"/>
          <p:cNvGraphicFramePr>
            <a:graphicFrameLocks noGrp="1"/>
          </p:cNvGraphicFramePr>
          <p:nvPr/>
        </p:nvGraphicFramePr>
        <p:xfrm>
          <a:off x="2076455" y="6460721"/>
          <a:ext cx="1409064" cy="1005839"/>
        </p:xfrm>
        <a:graphic>
          <a:graphicData uri="http://schemas.openxmlformats.org/drawingml/2006/table">
            <a:tbl>
              <a:tblPr/>
              <a:tblGrid>
                <a:gridCol w="765809"/>
                <a:gridCol w="643255"/>
              </a:tblGrid>
              <a:tr h="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57000"/>
                        </a:lnSpc>
                      </a:pPr>
                      <a:endParaRPr lang="en-US" altLang="en-US" sz="100" dirty="0"/>
                    </a:p>
                    <a:p>
                      <a:pPr marL="3175" algn="l" rtl="0" eaLnBrk="0">
                        <a:lnSpc>
                          <a:spcPct val="80000"/>
                        </a:lnSpc>
                      </a:pPr>
                      <a:r>
                        <a:rPr sz="700" kern="0" spc="0" dirty="0">
                          <a:solidFill>
                            <a:srgbClr val="05000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VO</a:t>
                      </a:r>
                      <a:r>
                        <a:rPr sz="700" kern="0" spc="20" dirty="0">
                          <a:solidFill>
                            <a:srgbClr val="05000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0" dirty="0">
                          <a:solidFill>
                            <a:srgbClr val="05000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LTAG</a:t>
                      </a:r>
                      <a:r>
                        <a:rPr sz="700" kern="0" spc="20" dirty="0">
                          <a:solidFill>
                            <a:srgbClr val="05000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0" dirty="0">
                          <a:solidFill>
                            <a:srgbClr val="05000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E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211455" algn="l" rtl="0" eaLnBrk="0">
                        <a:lnSpc>
                          <a:spcPct val="92000"/>
                        </a:lnSpc>
                        <a:spcBef>
                          <a:spcPts val="0"/>
                        </a:spcBef>
                      </a:pPr>
                      <a:r>
                        <a:rPr sz="700" kern="0" spc="0" dirty="0">
                          <a:solidFill>
                            <a:srgbClr val="05000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DC</a:t>
                      </a:r>
                      <a:r>
                        <a:rPr sz="700" kern="0" spc="-30" dirty="0">
                          <a:solidFill>
                            <a:srgbClr val="05000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600" kern="0" spc="40" dirty="0">
                          <a:solidFill>
                            <a:srgbClr val="05000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2</a:t>
                      </a:r>
                      <a:r>
                        <a:rPr sz="700" kern="0" spc="40" dirty="0">
                          <a:solidFill>
                            <a:srgbClr val="05000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4V</a:t>
                      </a:r>
                      <a:endParaRPr lang="en-US" altLang="en-US" sz="700" dirty="0"/>
                    </a:p>
                  </a:txBody>
                  <a:tcPr marL="0" marR="0" marT="288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636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92000"/>
                        </a:lnSpc>
                      </a:pPr>
                      <a:endParaRPr lang="en-US" altLang="en-US" sz="100" dirty="0"/>
                    </a:p>
                    <a:p>
                      <a:pPr algn="l" rtl="0" eaLnBrk="0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sz="700" kern="0" spc="10" dirty="0">
                          <a:solidFill>
                            <a:srgbClr val="111118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POWER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6000"/>
                        </a:lnSpc>
                      </a:pPr>
                      <a:endParaRPr lang="en-US" altLang="en-US" sz="100" dirty="0"/>
                    </a:p>
                    <a:p>
                      <a:pPr marL="205105" algn="l" rtl="0" eaLnBrk="0">
                        <a:lnSpc>
                          <a:spcPct val="93000"/>
                        </a:lnSpc>
                        <a:spcBef>
                          <a:spcPts val="0"/>
                        </a:spcBef>
                      </a:pPr>
                      <a:r>
                        <a:rPr sz="700" kern="0" spc="100" dirty="0">
                          <a:solidFill>
                            <a:srgbClr val="111116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10W</a:t>
                      </a:r>
                      <a:r>
                        <a:rPr sz="600" kern="0" spc="100" dirty="0">
                          <a:solidFill>
                            <a:srgbClr val="111116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/</a:t>
                      </a:r>
                      <a:r>
                        <a:rPr sz="700" kern="0" spc="100" dirty="0">
                          <a:solidFill>
                            <a:srgbClr val="111116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M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351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48000"/>
                        </a:lnSpc>
                      </a:pPr>
                      <a:endParaRPr lang="en-US" altLang="en-US" sz="100" dirty="0"/>
                    </a:p>
                    <a:p>
                      <a:pPr algn="l" rtl="0" eaLnBrk="0">
                        <a:lnSpc>
                          <a:spcPct val="94000"/>
                        </a:lnSpc>
                      </a:pPr>
                      <a:r>
                        <a:rPr sz="700" kern="0" spc="-20" dirty="0">
                          <a:solidFill>
                            <a:srgbClr val="090108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IC</a:t>
                      </a:r>
                      <a:r>
                        <a:rPr sz="700" kern="0" spc="40" dirty="0">
                          <a:solidFill>
                            <a:srgbClr val="090108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</a:t>
                      </a:r>
                      <a:r>
                        <a:rPr sz="800" kern="0" spc="-20" dirty="0">
                          <a:solidFill>
                            <a:srgbClr val="090108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Q</a:t>
                      </a:r>
                      <a:r>
                        <a:rPr sz="700" kern="0" spc="-20" dirty="0">
                          <a:solidFill>
                            <a:srgbClr val="090108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TY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90000"/>
                        </a:lnSpc>
                      </a:pPr>
                      <a:endParaRPr lang="en-US" altLang="en-US" sz="100" dirty="0"/>
                    </a:p>
                    <a:p>
                      <a:pPr marL="204470" algn="l" rtl="0" eaLnBrk="0">
                        <a:lnSpc>
                          <a:spcPct val="86000"/>
                        </a:lnSpc>
                      </a:pPr>
                      <a:r>
                        <a:rPr sz="700" kern="0" spc="50" dirty="0">
                          <a:solidFill>
                            <a:srgbClr val="281828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8</a:t>
                      </a:r>
                      <a:r>
                        <a:rPr sz="900" kern="0" spc="50" dirty="0">
                          <a:solidFill>
                            <a:srgbClr val="281828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p</a:t>
                      </a:r>
                      <a:r>
                        <a:rPr sz="800" kern="0" spc="50" dirty="0">
                          <a:solidFill>
                            <a:srgbClr val="281828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i</a:t>
                      </a:r>
                      <a:r>
                        <a:rPr sz="900" kern="0" spc="50" dirty="0">
                          <a:solidFill>
                            <a:srgbClr val="281828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x</a:t>
                      </a:r>
                      <a:r>
                        <a:rPr sz="600" kern="0" spc="50" dirty="0">
                          <a:solidFill>
                            <a:srgbClr val="281828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/</a:t>
                      </a:r>
                      <a:r>
                        <a:rPr sz="800" kern="0" spc="50" dirty="0">
                          <a:solidFill>
                            <a:srgbClr val="281828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M</a:t>
                      </a:r>
                      <a:endParaRPr lang="en-US" altLang="en-US" sz="8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255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3000"/>
                        </a:lnSpc>
                      </a:pPr>
                      <a:endParaRPr lang="en-US" altLang="en-US" sz="100" dirty="0"/>
                    </a:p>
                    <a:p>
                      <a:pPr algn="l" rtl="0" eaLnBrk="0">
                        <a:lnSpc>
                          <a:spcPct val="88000"/>
                        </a:lnSpc>
                      </a:pPr>
                      <a:r>
                        <a:rPr sz="700" kern="0" spc="-30" dirty="0">
                          <a:solidFill>
                            <a:srgbClr val="1D1D26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I C</a:t>
                      </a:r>
                      <a:r>
                        <a:rPr sz="700" kern="0" spc="20" dirty="0">
                          <a:solidFill>
                            <a:srgbClr val="1D1D26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</a:t>
                      </a:r>
                      <a:r>
                        <a:rPr sz="700" kern="0" spc="-30" dirty="0">
                          <a:solidFill>
                            <a:srgbClr val="1D1D26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TYPE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75000"/>
                        </a:lnSpc>
                      </a:pPr>
                      <a:endParaRPr lang="en-US" altLang="en-US" sz="100" dirty="0"/>
                    </a:p>
                    <a:p>
                      <a:pPr marL="203835" algn="l" rtl="0" eaLnBrk="0">
                        <a:lnSpc>
                          <a:spcPct val="86000"/>
                        </a:lnSpc>
                      </a:pPr>
                      <a:r>
                        <a:rPr sz="800" kern="0" spc="0" dirty="0">
                          <a:solidFill>
                            <a:srgbClr val="19192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TM</a:t>
                      </a:r>
                      <a:r>
                        <a:rPr sz="800" kern="0" spc="-50" dirty="0">
                          <a:solidFill>
                            <a:srgbClr val="19192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50" dirty="0">
                          <a:solidFill>
                            <a:srgbClr val="19192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1934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06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0000"/>
                        </a:lnSpc>
                      </a:pPr>
                      <a:endParaRPr lang="en-US" altLang="en-US" sz="100" dirty="0"/>
                    </a:p>
                    <a:p>
                      <a:pPr algn="l" rtl="0" eaLnBrk="0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r>
                        <a:rPr sz="700" kern="0" spc="0" dirty="0">
                          <a:solidFill>
                            <a:srgbClr val="060009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LED</a:t>
                      </a:r>
                      <a:r>
                        <a:rPr sz="700" kern="0" spc="30" dirty="0">
                          <a:solidFill>
                            <a:srgbClr val="060009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</a:t>
                      </a:r>
                      <a:r>
                        <a:rPr sz="800" kern="0" spc="0" dirty="0">
                          <a:solidFill>
                            <a:srgbClr val="06000B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Q</a:t>
                      </a:r>
                      <a:r>
                        <a:rPr sz="600" kern="0" spc="0" dirty="0">
                          <a:solidFill>
                            <a:srgbClr val="06000B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T</a:t>
                      </a:r>
                      <a:r>
                        <a:rPr sz="700" kern="0" spc="0" dirty="0">
                          <a:solidFill>
                            <a:srgbClr val="06000B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Y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45000"/>
                        </a:lnSpc>
                      </a:pPr>
                      <a:endParaRPr lang="en-US" altLang="en-US" sz="100" dirty="0"/>
                    </a:p>
                    <a:p>
                      <a:pPr algn="r" rtl="0" eaLnBrk="0">
                        <a:lnSpc>
                          <a:spcPts val="870"/>
                        </a:lnSpc>
                        <a:spcBef>
                          <a:spcPts val="0"/>
                        </a:spcBef>
                      </a:pPr>
                      <a:r>
                        <a:rPr sz="700" kern="0" spc="100" dirty="0">
                          <a:solidFill>
                            <a:srgbClr val="06000B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48</a:t>
                      </a:r>
                      <a:r>
                        <a:rPr sz="700" kern="0" spc="0" dirty="0">
                          <a:solidFill>
                            <a:srgbClr val="06000B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LED</a:t>
                      </a:r>
                      <a:r>
                        <a:rPr sz="700" kern="0" spc="-30" dirty="0">
                          <a:solidFill>
                            <a:srgbClr val="06000B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600" kern="0" spc="100" dirty="0">
                          <a:solidFill>
                            <a:srgbClr val="06000B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/</a:t>
                      </a:r>
                      <a:r>
                        <a:rPr sz="700" kern="0" spc="100" dirty="0">
                          <a:solidFill>
                            <a:srgbClr val="06000B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M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636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67000"/>
                        </a:lnSpc>
                      </a:pPr>
                      <a:endParaRPr lang="en-US" altLang="en-US" sz="100" dirty="0"/>
                    </a:p>
                    <a:p>
                      <a:pPr algn="l" rtl="0" eaLnBrk="0">
                        <a:lnSpc>
                          <a:spcPct val="85000"/>
                        </a:lnSpc>
                      </a:pPr>
                      <a:r>
                        <a:rPr sz="700" kern="0" spc="-10" dirty="0">
                          <a:solidFill>
                            <a:srgbClr val="00000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LED</a:t>
                      </a:r>
                      <a:r>
                        <a:rPr sz="700" kern="0" spc="230" dirty="0">
                          <a:solidFill>
                            <a:srgbClr val="00000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-10" dirty="0">
                          <a:solidFill>
                            <a:srgbClr val="06060D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TYP E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95000"/>
                        </a:lnSpc>
                      </a:pPr>
                      <a:endParaRPr lang="en-US" altLang="en-US" sz="100" dirty="0"/>
                    </a:p>
                    <a:p>
                      <a:pPr marL="207010" algn="l" rtl="0" eaLnBrk="0">
                        <a:lnSpc>
                          <a:spcPct val="99000"/>
                        </a:lnSpc>
                      </a:pPr>
                      <a:r>
                        <a:rPr sz="700" kern="0" spc="50" dirty="0">
                          <a:solidFill>
                            <a:srgbClr val="0C0C1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3030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60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77000"/>
                        </a:lnSpc>
                      </a:pPr>
                      <a:endParaRPr lang="en-US" altLang="en-US" sz="100" dirty="0"/>
                    </a:p>
                    <a:p>
                      <a:pPr algn="l" rtl="0" eaLnBrk="0">
                        <a:lnSpc>
                          <a:spcPct val="79000"/>
                        </a:lnSpc>
                      </a:pPr>
                      <a:r>
                        <a:rPr sz="800" kern="0" spc="-30" dirty="0">
                          <a:solidFill>
                            <a:srgbClr val="08001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PCB  WIDTH</a:t>
                      </a:r>
                      <a:endParaRPr lang="en-US" altLang="en-US" sz="8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7000"/>
                        </a:lnSpc>
                      </a:pPr>
                      <a:endParaRPr lang="en-US" altLang="en-US" sz="100" dirty="0"/>
                    </a:p>
                    <a:p>
                      <a:pPr marL="208915" algn="l" rtl="0" eaLnBrk="0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r>
                        <a:rPr sz="700" kern="0" spc="0" dirty="0">
                          <a:solidFill>
                            <a:srgbClr val="1F0E31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1</a:t>
                      </a:r>
                      <a:r>
                        <a:rPr sz="700" kern="0" spc="-50" dirty="0">
                          <a:solidFill>
                            <a:srgbClr val="1F0E31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0" dirty="0">
                          <a:solidFill>
                            <a:srgbClr val="1F0E31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5M </a:t>
                      </a:r>
                      <a:r>
                        <a:rPr sz="800" kern="0" spc="0" dirty="0">
                          <a:solidFill>
                            <a:srgbClr val="1F0E31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M</a:t>
                      </a:r>
                      <a:endParaRPr lang="en-US" altLang="en-US" sz="8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98000"/>
                        </a:lnSpc>
                      </a:pPr>
                      <a:endParaRPr lang="en-US" altLang="en-US" sz="100" dirty="0"/>
                    </a:p>
                    <a:p>
                      <a:pPr marL="635" algn="l" rtl="0" eaLnBrk="0">
                        <a:lnSpc>
                          <a:spcPts val="510"/>
                        </a:lnSpc>
                      </a:pPr>
                      <a:r>
                        <a:rPr sz="800" kern="0" spc="-50" dirty="0">
                          <a:solidFill>
                            <a:srgbClr val="2F2F3B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CHAN N </a:t>
                      </a:r>
                      <a:r>
                        <a:rPr sz="700" kern="0" spc="-50" dirty="0">
                          <a:solidFill>
                            <a:srgbClr val="2F2F3B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EL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95000"/>
                        </a:lnSpc>
                      </a:pPr>
                      <a:endParaRPr lang="en-US" altLang="en-US" sz="100" dirty="0"/>
                    </a:p>
                    <a:p>
                      <a:pPr marL="208280" algn="l" rtl="0" eaLnBrk="0">
                        <a:lnSpc>
                          <a:spcPts val="515"/>
                        </a:lnSpc>
                      </a:pPr>
                      <a:r>
                        <a:rPr sz="700" kern="0" spc="-20" dirty="0">
                          <a:solidFill>
                            <a:srgbClr val="17172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RG B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1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5334000" cy="75565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21600000">
            <a:off x="0" y="25400"/>
            <a:ext cx="3790950" cy="3759200"/>
            <a:chOff x="0" y="0"/>
            <a:chExt cx="3790950" cy="3759200"/>
          </a:xfrm>
        </p:grpSpPr>
        <p:pic>
          <p:nvPicPr>
            <p:cNvPr id="154" name="picture 15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3790950" cy="3759200"/>
            </a:xfrm>
            <a:prstGeom prst="rect">
              <a:avLst/>
            </a:prstGeom>
          </p:spPr>
        </p:pic>
        <p:sp>
          <p:nvSpPr>
            <p:cNvPr id="156" name="textbox 156"/>
            <p:cNvSpPr/>
            <p:nvPr/>
          </p:nvSpPr>
          <p:spPr>
            <a:xfrm>
              <a:off x="151763" y="159285"/>
              <a:ext cx="2814320" cy="353695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2000"/>
                </a:lnSpc>
              </a:pPr>
              <a:endParaRPr lang="en-US" altLang="en-US" sz="100" dirty="0"/>
            </a:p>
            <a:p>
              <a:pPr algn="r" rtl="0" eaLnBrk="0">
                <a:lnSpc>
                  <a:spcPct val="89000"/>
                </a:lnSpc>
              </a:pPr>
              <a:r>
                <a:rPr sz="2000" kern="0" spc="-80" dirty="0">
                  <a:solidFill>
                    <a:srgbClr val="0B01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SPI</a:t>
              </a:r>
              <a:r>
                <a:rPr sz="2000" kern="0" spc="460" dirty="0">
                  <a:solidFill>
                    <a:srgbClr val="0B01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</a:t>
              </a:r>
              <a:r>
                <a:rPr sz="2000" kern="0" spc="-80" dirty="0">
                  <a:solidFill>
                    <a:srgbClr val="0B01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DIGITAL</a:t>
              </a:r>
              <a:r>
                <a:rPr sz="2000" kern="0" spc="210" dirty="0">
                  <a:solidFill>
                    <a:srgbClr val="0B01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</a:t>
              </a:r>
              <a:r>
                <a:rPr sz="2000" kern="0" spc="-80" dirty="0">
                  <a:solidFill>
                    <a:srgbClr val="0B01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LED</a:t>
              </a:r>
              <a:r>
                <a:rPr sz="2000" kern="0" spc="220" dirty="0">
                  <a:solidFill>
                    <a:srgbClr val="0B01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</a:t>
              </a:r>
              <a:r>
                <a:rPr sz="2000" kern="0" spc="-80" dirty="0">
                  <a:solidFill>
                    <a:srgbClr val="0B01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STRIP</a:t>
              </a:r>
              <a:endParaRPr lang="en-US" altLang="en-US" sz="2000" dirty="0"/>
            </a:p>
            <a:p>
              <a:pPr marL="203835" algn="l" rtl="0" eaLnBrk="0">
                <a:lnSpc>
                  <a:spcPct val="94000"/>
                </a:lnSpc>
                <a:spcBef>
                  <a:spcPts val="1215"/>
                </a:spcBef>
              </a:pPr>
              <a:r>
                <a:rPr sz="1000" kern="0" spc="-30" dirty="0">
                  <a:solidFill>
                    <a:srgbClr val="E08A1B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D U</a:t>
              </a:r>
              <a:r>
                <a:rPr sz="1000" kern="0" spc="50" dirty="0">
                  <a:solidFill>
                    <a:srgbClr val="E08A1B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</a:t>
              </a:r>
              <a:r>
                <a:rPr sz="1000" kern="0" spc="-30" dirty="0">
                  <a:solidFill>
                    <a:srgbClr val="E08A1B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A</a:t>
              </a:r>
              <a:r>
                <a:rPr sz="1000" kern="0" spc="60" dirty="0">
                  <a:solidFill>
                    <a:srgbClr val="E08A1B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</a:t>
              </a:r>
              <a:r>
                <a:rPr sz="1000" kern="0" spc="-30" dirty="0">
                  <a:solidFill>
                    <a:srgbClr val="E08A1B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L</a:t>
              </a:r>
              <a:r>
                <a:rPr sz="1000" kern="0" spc="0" dirty="0">
                  <a:solidFill>
                    <a:srgbClr val="E08A1B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</a:t>
              </a:r>
              <a:r>
                <a:rPr sz="1000" kern="0" spc="-30" dirty="0">
                  <a:solidFill>
                    <a:srgbClr val="E08A1B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S</a:t>
              </a:r>
              <a:r>
                <a:rPr sz="1000" kern="0" spc="60" dirty="0">
                  <a:solidFill>
                    <a:srgbClr val="E08A1B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</a:t>
              </a:r>
              <a:r>
                <a:rPr sz="1000" kern="0" spc="-30" dirty="0">
                  <a:solidFill>
                    <a:srgbClr val="E08A1B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IG</a:t>
              </a:r>
              <a:r>
                <a:rPr sz="1000" kern="0" spc="110" dirty="0">
                  <a:solidFill>
                    <a:srgbClr val="E08A1B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</a:t>
              </a:r>
              <a:r>
                <a:rPr sz="1000" kern="0" spc="-30" dirty="0">
                  <a:solidFill>
                    <a:srgbClr val="E08A1B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N</a:t>
              </a:r>
              <a:r>
                <a:rPr sz="1000" kern="0" spc="20" dirty="0">
                  <a:solidFill>
                    <a:srgbClr val="E08A1B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</a:t>
              </a:r>
              <a:r>
                <a:rPr sz="1000" kern="0" spc="-30" dirty="0">
                  <a:solidFill>
                    <a:srgbClr val="E08A1B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A</a:t>
              </a:r>
              <a:r>
                <a:rPr sz="1000" kern="0" spc="20" dirty="0">
                  <a:solidFill>
                    <a:srgbClr val="E08A1B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</a:t>
              </a:r>
              <a:r>
                <a:rPr sz="1000" kern="0" spc="-30" dirty="0">
                  <a:solidFill>
                    <a:srgbClr val="E08A1B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L</a:t>
              </a:r>
              <a:r>
                <a:rPr sz="1000" kern="0" spc="10" dirty="0">
                  <a:solidFill>
                    <a:srgbClr val="E08A1B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</a:t>
              </a:r>
              <a:r>
                <a:rPr sz="1000" kern="0" spc="-30" dirty="0">
                  <a:solidFill>
                    <a:srgbClr val="E08A1B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S TRI </a:t>
              </a:r>
              <a:r>
                <a:rPr sz="1000" kern="0" spc="-40" dirty="0">
                  <a:solidFill>
                    <a:srgbClr val="E08A1B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P</a:t>
              </a:r>
              <a:endParaRPr lang="en-US" altLang="en-US" sz="1000" dirty="0"/>
            </a:p>
            <a:p>
              <a:pPr marL="15875" algn="l" rtl="0" eaLnBrk="0">
                <a:lnSpc>
                  <a:spcPct val="91000"/>
                </a:lnSpc>
                <a:spcBef>
                  <a:spcPts val="1490"/>
                </a:spcBef>
              </a:pPr>
              <a:r>
                <a:rPr sz="1200" kern="0" spc="0" dirty="0">
                  <a:solidFill>
                    <a:srgbClr val="000001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S</a:t>
              </a:r>
              <a:r>
                <a:rPr sz="1100" kern="0" spc="0" dirty="0">
                  <a:solidFill>
                    <a:srgbClr val="000001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K</a:t>
              </a:r>
              <a:r>
                <a:rPr sz="1100" kern="0" spc="-70" dirty="0">
                  <a:solidFill>
                    <a:srgbClr val="000001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</a:t>
              </a:r>
              <a:r>
                <a:rPr sz="1100" kern="0" spc="10" dirty="0">
                  <a:solidFill>
                    <a:srgbClr val="000001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68</a:t>
              </a:r>
              <a:r>
                <a:rPr sz="1100" kern="0" spc="-70" dirty="0">
                  <a:solidFill>
                    <a:srgbClr val="000001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</a:t>
              </a:r>
              <a:r>
                <a:rPr sz="1100" kern="0" spc="10" dirty="0">
                  <a:solidFill>
                    <a:srgbClr val="000001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13 </a:t>
              </a:r>
              <a:r>
                <a:rPr sz="1000" kern="0" spc="10" baseline="-5000" dirty="0">
                  <a:solidFill>
                    <a:srgbClr val="000001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-</a:t>
              </a:r>
              <a:r>
                <a:rPr sz="600" kern="0" spc="130" dirty="0">
                  <a:solidFill>
                    <a:srgbClr val="000001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</a:t>
              </a:r>
              <a:r>
                <a:rPr sz="1100" kern="0" spc="10" dirty="0">
                  <a:solidFill>
                    <a:srgbClr val="000001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30</a:t>
              </a:r>
              <a:r>
                <a:rPr sz="1100" kern="0" spc="0" dirty="0">
                  <a:solidFill>
                    <a:srgbClr val="000001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LED</a:t>
              </a:r>
              <a:r>
                <a:rPr sz="1200" kern="0" spc="0" dirty="0">
                  <a:solidFill>
                    <a:srgbClr val="000001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S</a:t>
              </a:r>
              <a:r>
                <a:rPr sz="1200" kern="0" spc="-200" dirty="0">
                  <a:solidFill>
                    <a:srgbClr val="000001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</a:t>
              </a:r>
              <a:r>
                <a:rPr sz="1000" kern="0" spc="10" dirty="0">
                  <a:solidFill>
                    <a:srgbClr val="000001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/</a:t>
              </a:r>
              <a:r>
                <a:rPr sz="1200" kern="0" spc="10" dirty="0">
                  <a:solidFill>
                    <a:srgbClr val="000001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M</a:t>
              </a:r>
              <a:endParaRPr lang="en-US" altLang="en-US" sz="1200" dirty="0"/>
            </a:p>
            <a:p>
              <a:pPr algn="l" rtl="0" eaLnBrk="0">
                <a:lnSpc>
                  <a:spcPct val="100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0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0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0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0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0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0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0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1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1000"/>
                </a:lnSpc>
              </a:pPr>
              <a:endParaRPr lang="en-US" altLang="en-US" sz="1000" dirty="0"/>
            </a:p>
            <a:p>
              <a:pPr marL="1925955" algn="l" rtl="0" eaLnBrk="0">
                <a:lnSpc>
                  <a:spcPct val="77000"/>
                </a:lnSpc>
                <a:spcBef>
                  <a:spcPts val="245"/>
                </a:spcBef>
              </a:pPr>
              <a:r>
                <a:rPr sz="800" kern="0" spc="-20" dirty="0">
                  <a:solidFill>
                    <a:srgbClr val="050002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VOLTAG</a:t>
              </a:r>
              <a:r>
                <a:rPr sz="800" kern="0" spc="-30" dirty="0">
                  <a:solidFill>
                    <a:srgbClr val="050002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</a:t>
              </a:r>
              <a:r>
                <a:rPr sz="700" kern="0" spc="-20" dirty="0">
                  <a:solidFill>
                    <a:srgbClr val="050002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E</a:t>
              </a:r>
              <a:endParaRPr lang="en-US" altLang="en-US" sz="700" dirty="0"/>
            </a:p>
            <a:p>
              <a:pPr marL="1924685" algn="l" rtl="0" eaLnBrk="0">
                <a:lnSpc>
                  <a:spcPct val="77000"/>
                </a:lnSpc>
                <a:spcBef>
                  <a:spcPts val="310"/>
                </a:spcBef>
              </a:pPr>
              <a:r>
                <a:rPr sz="800" kern="0" spc="-50" dirty="0">
                  <a:solidFill>
                    <a:srgbClr val="2A282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POWER</a:t>
              </a:r>
              <a:endParaRPr lang="en-US" altLang="en-US" sz="800" dirty="0"/>
            </a:p>
            <a:p>
              <a:pPr marL="1924685" algn="l" rtl="0" eaLnBrk="0">
                <a:lnSpc>
                  <a:spcPts val="1015"/>
                </a:lnSpc>
                <a:spcBef>
                  <a:spcPts val="195"/>
                </a:spcBef>
              </a:pPr>
              <a:r>
                <a:rPr sz="700" kern="0" spc="-30" dirty="0">
                  <a:solidFill>
                    <a:srgbClr val="332233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IC</a:t>
              </a:r>
              <a:r>
                <a:rPr sz="700" kern="0" spc="50" dirty="0">
                  <a:solidFill>
                    <a:srgbClr val="332233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</a:t>
              </a:r>
              <a:r>
                <a:rPr sz="800" kern="0" spc="-30" dirty="0">
                  <a:solidFill>
                    <a:srgbClr val="332233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Q</a:t>
              </a:r>
              <a:r>
                <a:rPr sz="700" kern="0" spc="-30" dirty="0">
                  <a:solidFill>
                    <a:srgbClr val="332233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TY</a:t>
              </a:r>
              <a:endParaRPr lang="en-US" altLang="en-US" sz="700" dirty="0"/>
            </a:p>
            <a:p>
              <a:pPr marL="1924685" algn="l" rtl="0" eaLnBrk="0">
                <a:lnSpc>
                  <a:spcPct val="86000"/>
                </a:lnSpc>
                <a:spcBef>
                  <a:spcPts val="115"/>
                </a:spcBef>
              </a:pPr>
              <a:r>
                <a:rPr sz="600" kern="0" spc="0" dirty="0">
                  <a:solidFill>
                    <a:srgbClr val="2C2A2E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I </a:t>
              </a:r>
              <a:r>
                <a:rPr sz="700" kern="0" spc="0" dirty="0">
                  <a:solidFill>
                    <a:srgbClr val="2C2A2E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C</a:t>
              </a:r>
              <a:r>
                <a:rPr sz="700" kern="0" spc="40" dirty="0">
                  <a:solidFill>
                    <a:srgbClr val="2C2A2E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</a:t>
              </a:r>
              <a:r>
                <a:rPr sz="600" kern="0" spc="0" dirty="0">
                  <a:solidFill>
                    <a:srgbClr val="2C2A2E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TYPE</a:t>
              </a:r>
              <a:endParaRPr lang="en-US" altLang="en-US" sz="600" dirty="0"/>
            </a:p>
            <a:p>
              <a:pPr marL="1925320" algn="l" rtl="0" eaLnBrk="0">
                <a:lnSpc>
                  <a:spcPts val="1005"/>
                </a:lnSpc>
                <a:spcBef>
                  <a:spcPts val="210"/>
                </a:spcBef>
              </a:pPr>
              <a:r>
                <a:rPr sz="700" kern="0" spc="-10" dirty="0">
                  <a:solidFill>
                    <a:srgbClr val="1D0C26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LED  </a:t>
              </a:r>
              <a:r>
                <a:rPr sz="800" kern="0" spc="-10" dirty="0">
                  <a:solidFill>
                    <a:srgbClr val="492F58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Q</a:t>
              </a:r>
              <a:r>
                <a:rPr sz="700" kern="0" spc="-10" dirty="0">
                  <a:solidFill>
                    <a:srgbClr val="492F58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TY</a:t>
              </a:r>
              <a:endParaRPr lang="en-US" altLang="en-US" sz="700" dirty="0"/>
            </a:p>
            <a:p>
              <a:pPr marL="1924685" algn="l" rtl="0" eaLnBrk="0">
                <a:lnSpc>
                  <a:spcPct val="81000"/>
                </a:lnSpc>
                <a:spcBef>
                  <a:spcPts val="130"/>
                </a:spcBef>
              </a:pPr>
              <a:r>
                <a:rPr sz="800" kern="0" spc="-50" dirty="0">
                  <a:solidFill>
                    <a:srgbClr val="020002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L</a:t>
              </a:r>
              <a:r>
                <a:rPr sz="700" kern="0" spc="-50" dirty="0">
                  <a:solidFill>
                    <a:srgbClr val="020002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ED</a:t>
              </a:r>
              <a:r>
                <a:rPr sz="700" kern="0" spc="20" dirty="0">
                  <a:solidFill>
                    <a:srgbClr val="020002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</a:t>
              </a:r>
              <a:r>
                <a:rPr sz="800" kern="0" spc="-50" dirty="0">
                  <a:solidFill>
                    <a:srgbClr val="020002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TYP</a:t>
              </a:r>
              <a:r>
                <a:rPr sz="800" kern="0" spc="-30" dirty="0">
                  <a:solidFill>
                    <a:srgbClr val="020002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</a:t>
              </a:r>
              <a:r>
                <a:rPr sz="700" kern="0" spc="-50" dirty="0">
                  <a:solidFill>
                    <a:srgbClr val="020002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E</a:t>
              </a:r>
              <a:endParaRPr lang="en-US" altLang="en-US" sz="700" dirty="0"/>
            </a:p>
            <a:p>
              <a:pPr marL="1924685" algn="l" rtl="0" eaLnBrk="0">
                <a:lnSpc>
                  <a:spcPct val="84000"/>
                </a:lnSpc>
                <a:spcBef>
                  <a:spcPts val="275"/>
                </a:spcBef>
              </a:pPr>
              <a:r>
                <a:rPr sz="700" kern="0" spc="0" dirty="0">
                  <a:solidFill>
                    <a:srgbClr val="08001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PC</a:t>
              </a:r>
              <a:r>
                <a:rPr sz="700" kern="0" spc="30" dirty="0">
                  <a:solidFill>
                    <a:srgbClr val="08001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</a:t>
              </a:r>
              <a:r>
                <a:rPr sz="700" kern="0" spc="0" dirty="0">
                  <a:solidFill>
                    <a:srgbClr val="08001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B</a:t>
              </a:r>
              <a:r>
                <a:rPr sz="700" kern="0" spc="30" dirty="0">
                  <a:solidFill>
                    <a:srgbClr val="08001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</a:t>
              </a:r>
              <a:r>
                <a:rPr sz="700" kern="0" spc="0" dirty="0">
                  <a:solidFill>
                    <a:srgbClr val="08001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WIDTH</a:t>
              </a:r>
              <a:endParaRPr lang="en-US" altLang="en-US" sz="700" dirty="0"/>
            </a:p>
            <a:p>
              <a:pPr algn="l" rtl="0" eaLnBrk="0">
                <a:lnSpc>
                  <a:spcPct val="116000"/>
                </a:lnSpc>
              </a:pPr>
              <a:endParaRPr lang="en-US" altLang="en-US" sz="300" dirty="0"/>
            </a:p>
            <a:p>
              <a:pPr marL="1925320" algn="l" rtl="0" eaLnBrk="0">
                <a:lnSpc>
                  <a:spcPct val="78000"/>
                </a:lnSpc>
                <a:spcBef>
                  <a:spcPts val="0"/>
                </a:spcBef>
              </a:pPr>
              <a:r>
                <a:rPr sz="800" kern="0" spc="-50" dirty="0">
                  <a:solidFill>
                    <a:srgbClr val="020002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CHAN N </a:t>
              </a:r>
              <a:r>
                <a:rPr sz="700" kern="0" spc="-50" dirty="0">
                  <a:solidFill>
                    <a:srgbClr val="020002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EL</a:t>
              </a:r>
              <a:endParaRPr lang="en-US" altLang="en-US" sz="700" dirty="0"/>
            </a:p>
          </p:txBody>
        </p:sp>
      </p:grpSp>
      <p:sp>
        <p:nvSpPr>
          <p:cNvPr id="158" name="textbox 158"/>
          <p:cNvSpPr/>
          <p:nvPr/>
        </p:nvSpPr>
        <p:spPr>
          <a:xfrm>
            <a:off x="152326" y="3967793"/>
            <a:ext cx="2835275" cy="951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algn="r" rtl="0" eaLnBrk="0">
              <a:lnSpc>
                <a:spcPct val="85000"/>
              </a:lnSpc>
            </a:pPr>
            <a:r>
              <a:rPr sz="2100" kern="0" spc="-11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SP</a:t>
            </a:r>
            <a:r>
              <a:rPr sz="2100" kern="0" spc="-10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2100" kern="0" spc="45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000" kern="0" spc="-10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</a:t>
            </a:r>
            <a:r>
              <a:rPr sz="2100" kern="0" spc="-10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IGIT</a:t>
            </a:r>
            <a:r>
              <a:rPr sz="2000" kern="0" spc="-10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AL</a:t>
            </a:r>
            <a:r>
              <a:rPr sz="2000" kern="0" spc="20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000" kern="0" spc="-10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</a:t>
            </a:r>
            <a:r>
              <a:rPr sz="2000" kern="0" spc="16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100" kern="0" spc="-10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STR</a:t>
            </a:r>
            <a:r>
              <a:rPr sz="2100" kern="0" spc="-11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2000" kern="0" spc="-90" dirty="0">
                <a:solidFill>
                  <a:srgbClr val="0B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</a:t>
            </a:r>
            <a:endParaRPr lang="en-US" altLang="en-US" sz="2000" dirty="0"/>
          </a:p>
          <a:p>
            <a:pPr marL="203200" algn="l" rtl="0" eaLnBrk="0">
              <a:lnSpc>
                <a:spcPct val="92000"/>
              </a:lnSpc>
              <a:spcBef>
                <a:spcPts val="1210"/>
              </a:spcBef>
            </a:pPr>
            <a:r>
              <a:rPr sz="1000" kern="0" spc="-10" dirty="0">
                <a:solidFill>
                  <a:srgbClr val="E88F1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 U</a:t>
            </a:r>
            <a:r>
              <a:rPr sz="1000" kern="0" spc="70" dirty="0">
                <a:solidFill>
                  <a:srgbClr val="E88F1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10" dirty="0">
                <a:solidFill>
                  <a:srgbClr val="E88F1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</a:t>
            </a:r>
            <a:r>
              <a:rPr sz="1000" kern="0" spc="70" dirty="0">
                <a:solidFill>
                  <a:srgbClr val="E88F1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10" dirty="0">
                <a:solidFill>
                  <a:srgbClr val="E88F1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   SIG</a:t>
            </a:r>
            <a:r>
              <a:rPr sz="1000" kern="0" spc="100" dirty="0">
                <a:solidFill>
                  <a:srgbClr val="E88F1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10" dirty="0">
                <a:solidFill>
                  <a:srgbClr val="E88F1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</a:t>
            </a:r>
            <a:r>
              <a:rPr sz="1000" kern="0" spc="20" dirty="0">
                <a:solidFill>
                  <a:srgbClr val="E88F1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10" dirty="0">
                <a:solidFill>
                  <a:srgbClr val="E88F1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</a:t>
            </a:r>
            <a:r>
              <a:rPr sz="1000" kern="0" spc="30" dirty="0">
                <a:solidFill>
                  <a:srgbClr val="E88F1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10" dirty="0">
                <a:solidFill>
                  <a:srgbClr val="E88F1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   S TRIP</a:t>
            </a:r>
            <a:endParaRPr lang="en-US" altLang="en-US" sz="1000" dirty="0"/>
          </a:p>
          <a:p>
            <a:pPr algn="l" rtl="0" eaLnBrk="0">
              <a:lnSpc>
                <a:spcPct val="104000"/>
              </a:lnSpc>
            </a:pPr>
            <a:endParaRPr lang="en-US" altLang="en-US" sz="1200" dirty="0"/>
          </a:p>
          <a:p>
            <a:pPr marL="15875" algn="l" rtl="0" eaLnBrk="0">
              <a:lnSpc>
                <a:spcPct val="93000"/>
              </a:lnSpc>
              <a:spcBef>
                <a:spcPts val="0"/>
              </a:spcBef>
            </a:pP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SK</a:t>
            </a:r>
            <a:r>
              <a:rPr sz="1200" kern="0" spc="-8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1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68</a:t>
            </a:r>
            <a:r>
              <a:rPr sz="1100" kern="0" spc="-6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1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13 </a:t>
            </a:r>
            <a:r>
              <a:rPr sz="1100" kern="0" spc="-10" baseline="-500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-</a:t>
            </a:r>
            <a:r>
              <a:rPr sz="700" kern="0" spc="9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1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60</a:t>
            </a: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LEDS</a:t>
            </a:r>
            <a:r>
              <a:rPr sz="1200" kern="0" spc="-20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1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1200" dirty="0"/>
          </a:p>
        </p:txBody>
      </p:sp>
      <p:sp>
        <p:nvSpPr>
          <p:cNvPr id="160" name="textbox 160"/>
          <p:cNvSpPr/>
          <p:nvPr/>
        </p:nvSpPr>
        <p:spPr>
          <a:xfrm>
            <a:off x="2063938" y="6455898"/>
            <a:ext cx="590550" cy="90423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lang="en-US" altLang="en-US" sz="100" dirty="0"/>
          </a:p>
          <a:p>
            <a:pPr marL="15875" algn="l" rtl="0" eaLnBrk="0">
              <a:lnSpc>
                <a:spcPct val="80000"/>
              </a:lnSpc>
            </a:pPr>
            <a:r>
              <a:rPr sz="700" kern="0" spc="3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VOLTAG</a:t>
            </a:r>
            <a:r>
              <a:rPr sz="700" kern="0" spc="4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3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endParaRPr lang="en-US" altLang="en-US" sz="700" dirty="0"/>
          </a:p>
          <a:p>
            <a:pPr marL="12700" algn="l" rtl="0" eaLnBrk="0">
              <a:lnSpc>
                <a:spcPct val="85000"/>
              </a:lnSpc>
              <a:spcBef>
                <a:spcPts val="320"/>
              </a:spcBef>
            </a:pPr>
            <a:r>
              <a:rPr sz="700" kern="0" spc="10" dirty="0">
                <a:solidFill>
                  <a:srgbClr val="0402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POWER</a:t>
            </a:r>
            <a:endParaRPr lang="en-US" altLang="en-US" sz="700" dirty="0"/>
          </a:p>
          <a:p>
            <a:pPr marL="12700" algn="l" rtl="0" eaLnBrk="0">
              <a:lnSpc>
                <a:spcPct val="99000"/>
              </a:lnSpc>
              <a:spcBef>
                <a:spcPts val="250"/>
              </a:spcBef>
            </a:pPr>
            <a:r>
              <a:rPr sz="700" kern="0" spc="-20" dirty="0">
                <a:solidFill>
                  <a:srgbClr val="09010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IC</a:t>
            </a:r>
            <a:r>
              <a:rPr sz="700" kern="0" spc="20" dirty="0">
                <a:solidFill>
                  <a:srgbClr val="09010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800" kern="0" spc="-20" dirty="0">
                <a:solidFill>
                  <a:srgbClr val="09010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Q</a:t>
            </a:r>
            <a:r>
              <a:rPr sz="700" kern="0" spc="-20" dirty="0">
                <a:solidFill>
                  <a:srgbClr val="09010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TY</a:t>
            </a:r>
            <a:endParaRPr lang="en-US" altLang="en-US" sz="700" dirty="0"/>
          </a:p>
          <a:p>
            <a:pPr marL="12700" algn="l" rtl="0" eaLnBrk="0">
              <a:lnSpc>
                <a:spcPct val="88000"/>
              </a:lnSpc>
              <a:spcBef>
                <a:spcPts val="140"/>
              </a:spcBef>
            </a:pPr>
            <a:r>
              <a:rPr sz="700" kern="0" spc="-30" dirty="0">
                <a:solidFill>
                  <a:srgbClr val="1715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 C</a:t>
            </a:r>
            <a:r>
              <a:rPr sz="700" kern="0" spc="20" dirty="0">
                <a:solidFill>
                  <a:srgbClr val="1715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700" kern="0" spc="-30" dirty="0">
                <a:solidFill>
                  <a:srgbClr val="1715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TYPE</a:t>
            </a:r>
            <a:endParaRPr lang="en-US" altLang="en-US" sz="700" dirty="0"/>
          </a:p>
          <a:p>
            <a:pPr marL="12700" algn="l" rtl="0" eaLnBrk="0">
              <a:lnSpc>
                <a:spcPts val="995"/>
              </a:lnSpc>
              <a:spcBef>
                <a:spcPts val="205"/>
              </a:spcBef>
            </a:pPr>
            <a:r>
              <a:rPr sz="700" kern="0" spc="-10" dirty="0">
                <a:solidFill>
                  <a:srgbClr val="2D17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</a:t>
            </a:r>
            <a:r>
              <a:rPr sz="700" kern="0" spc="240" dirty="0">
                <a:solidFill>
                  <a:srgbClr val="2D17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800" kern="0" spc="-10" dirty="0">
                <a:solidFill>
                  <a:srgbClr val="2C1B3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Q</a:t>
            </a:r>
            <a:r>
              <a:rPr sz="700" kern="0" spc="-10" dirty="0">
                <a:solidFill>
                  <a:srgbClr val="2C1B3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TY</a:t>
            </a:r>
            <a:endParaRPr lang="en-US" altLang="en-US" sz="700" dirty="0"/>
          </a:p>
          <a:p>
            <a:pPr marL="12700" algn="l" rtl="0" eaLnBrk="0">
              <a:lnSpc>
                <a:spcPct val="84000"/>
              </a:lnSpc>
              <a:spcBef>
                <a:spcPts val="165"/>
              </a:spcBef>
            </a:pPr>
            <a:r>
              <a:rPr sz="700" kern="0" spc="-30" dirty="0">
                <a:solidFill>
                  <a:srgbClr val="04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</a:t>
            </a:r>
            <a:r>
              <a:rPr sz="700" kern="0" spc="220" dirty="0">
                <a:solidFill>
                  <a:srgbClr val="04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-30" dirty="0">
                <a:solidFill>
                  <a:srgbClr val="04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TY P E</a:t>
            </a:r>
            <a:endParaRPr lang="en-US" altLang="en-US" sz="700" dirty="0"/>
          </a:p>
          <a:p>
            <a:pPr algn="l" rtl="0" eaLnBrk="0">
              <a:lnSpc>
                <a:spcPct val="124000"/>
              </a:lnSpc>
            </a:pPr>
            <a:endParaRPr lang="en-US" altLang="en-US" sz="200" dirty="0"/>
          </a:p>
          <a:p>
            <a:pPr marL="12700" algn="l" rtl="0" eaLnBrk="0">
              <a:lnSpc>
                <a:spcPct val="79000"/>
              </a:lnSpc>
            </a:pPr>
            <a:r>
              <a:rPr sz="800" kern="0" spc="-30" dirty="0">
                <a:solidFill>
                  <a:srgbClr val="08001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PCB  WIDTH</a:t>
            </a:r>
            <a:endParaRPr lang="en-US" altLang="en-US" sz="800" dirty="0"/>
          </a:p>
        </p:txBody>
      </p:sp>
      <p:sp>
        <p:nvSpPr>
          <p:cNvPr id="162" name="textbox 162"/>
          <p:cNvSpPr/>
          <p:nvPr/>
        </p:nvSpPr>
        <p:spPr>
          <a:xfrm>
            <a:off x="3030593" y="2656863"/>
            <a:ext cx="468630" cy="106235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21590" algn="l" rtl="0" eaLnBrk="0">
              <a:lnSpc>
                <a:spcPts val="910"/>
              </a:lnSpc>
            </a:pPr>
            <a:r>
              <a:rPr sz="700" kern="0" spc="0" dirty="0">
                <a:solidFill>
                  <a:srgbClr val="31202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DC</a:t>
            </a:r>
            <a:r>
              <a:rPr sz="700" kern="0" spc="-30" dirty="0">
                <a:solidFill>
                  <a:srgbClr val="31202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600" kern="0" spc="20" dirty="0">
                <a:solidFill>
                  <a:srgbClr val="31202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600" kern="0" spc="-50" dirty="0">
                <a:solidFill>
                  <a:srgbClr val="31202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600" kern="0" spc="20" dirty="0">
                <a:solidFill>
                  <a:srgbClr val="31202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</a:t>
            </a:r>
            <a:r>
              <a:rPr sz="700" kern="0" spc="20" dirty="0">
                <a:solidFill>
                  <a:srgbClr val="31202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V</a:t>
            </a:r>
            <a:endParaRPr lang="en-US" altLang="en-US" sz="700" dirty="0"/>
          </a:p>
          <a:p>
            <a:pPr marL="12700" algn="l" rtl="0" eaLnBrk="0">
              <a:lnSpc>
                <a:spcPct val="79000"/>
              </a:lnSpc>
              <a:spcBef>
                <a:spcPts val="145"/>
              </a:spcBef>
            </a:pPr>
            <a:r>
              <a:rPr sz="700" kern="0" spc="50" dirty="0">
                <a:solidFill>
                  <a:srgbClr val="26262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4</a:t>
            </a:r>
            <a:r>
              <a:rPr sz="1000" kern="0" spc="50" dirty="0">
                <a:solidFill>
                  <a:srgbClr val="26262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</a:t>
            </a:r>
            <a:r>
              <a:rPr sz="1000" kern="0" spc="-130" dirty="0">
                <a:solidFill>
                  <a:srgbClr val="26262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50" dirty="0">
                <a:solidFill>
                  <a:srgbClr val="26262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3</a:t>
            </a:r>
            <a:r>
              <a:rPr sz="800" kern="0" spc="50" dirty="0">
                <a:solidFill>
                  <a:srgbClr val="26262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</a:t>
            </a:r>
            <a:r>
              <a:rPr sz="600" kern="0" spc="50" dirty="0">
                <a:solidFill>
                  <a:srgbClr val="26262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700" kern="0" spc="50" dirty="0">
                <a:solidFill>
                  <a:srgbClr val="26262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700" dirty="0"/>
          </a:p>
          <a:p>
            <a:pPr marL="14605" algn="l" rtl="0" eaLnBrk="0">
              <a:lnSpc>
                <a:spcPct val="84000"/>
              </a:lnSpc>
              <a:spcBef>
                <a:spcPts val="5"/>
              </a:spcBef>
            </a:pPr>
            <a:r>
              <a:rPr sz="800" kern="0" spc="20" dirty="0">
                <a:solidFill>
                  <a:srgbClr val="37243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30</a:t>
            </a:r>
            <a:r>
              <a:rPr sz="800" kern="0" spc="-10" dirty="0">
                <a:solidFill>
                  <a:srgbClr val="37243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0" dirty="0">
                <a:solidFill>
                  <a:srgbClr val="37243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</a:t>
            </a:r>
            <a:r>
              <a:rPr sz="800" kern="0" spc="0" dirty="0">
                <a:solidFill>
                  <a:srgbClr val="37243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900" kern="0" spc="0" dirty="0">
                <a:solidFill>
                  <a:srgbClr val="37243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x</a:t>
            </a:r>
            <a:r>
              <a:rPr sz="600" kern="0" spc="20" dirty="0">
                <a:solidFill>
                  <a:srgbClr val="37243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800" kern="0" spc="20" dirty="0">
                <a:solidFill>
                  <a:srgbClr val="37243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800" dirty="0"/>
          </a:p>
          <a:p>
            <a:pPr marL="18415" algn="l" rtl="0" eaLnBrk="0">
              <a:lnSpc>
                <a:spcPct val="94000"/>
              </a:lnSpc>
              <a:spcBef>
                <a:spcPts val="205"/>
              </a:spcBef>
            </a:pPr>
            <a:r>
              <a:rPr sz="800" kern="0" spc="10" dirty="0">
                <a:solidFill>
                  <a:srgbClr val="19191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</a:t>
            </a:r>
            <a:r>
              <a:rPr sz="800" kern="0" spc="-90" dirty="0">
                <a:solidFill>
                  <a:srgbClr val="19191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10" dirty="0">
                <a:solidFill>
                  <a:srgbClr val="19191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6813</a:t>
            </a:r>
            <a:endParaRPr lang="en-US" altLang="en-US" sz="700" dirty="0"/>
          </a:p>
          <a:p>
            <a:pPr marL="15240" algn="l" rtl="0" eaLnBrk="0">
              <a:lnSpc>
                <a:spcPct val="96000"/>
              </a:lnSpc>
              <a:spcBef>
                <a:spcPts val="120"/>
              </a:spcBef>
            </a:pPr>
            <a:r>
              <a:rPr sz="700" kern="0" spc="10" dirty="0">
                <a:solidFill>
                  <a:srgbClr val="2816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30 </a:t>
            </a:r>
            <a:r>
              <a:rPr sz="800" kern="0" spc="0" dirty="0">
                <a:solidFill>
                  <a:srgbClr val="2816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</a:t>
            </a:r>
            <a:r>
              <a:rPr sz="700" kern="0" spc="0" dirty="0">
                <a:solidFill>
                  <a:srgbClr val="2816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ED</a:t>
            </a:r>
            <a:r>
              <a:rPr sz="700" kern="0" spc="-30" dirty="0">
                <a:solidFill>
                  <a:srgbClr val="2816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600" kern="0" spc="10" dirty="0">
                <a:solidFill>
                  <a:srgbClr val="2816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800" kern="0" spc="10" dirty="0">
                <a:solidFill>
                  <a:srgbClr val="2816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800" dirty="0"/>
          </a:p>
          <a:p>
            <a:pPr marL="18415" algn="l" rtl="0" eaLnBrk="0">
              <a:lnSpc>
                <a:spcPct val="98000"/>
              </a:lnSpc>
              <a:spcBef>
                <a:spcPts val="120"/>
              </a:spcBef>
            </a:pPr>
            <a:r>
              <a:rPr sz="700" kern="0" spc="50" dirty="0">
                <a:solidFill>
                  <a:srgbClr val="27272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505</a:t>
            </a:r>
            <a:r>
              <a:rPr sz="800" kern="0" spc="50" dirty="0">
                <a:solidFill>
                  <a:srgbClr val="27272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</a:t>
            </a:r>
            <a:endParaRPr lang="en-US" altLang="en-US" sz="800" dirty="0"/>
          </a:p>
          <a:p>
            <a:pPr marL="18415" algn="l" rtl="0" eaLnBrk="0">
              <a:lnSpc>
                <a:spcPts val="875"/>
              </a:lnSpc>
              <a:spcBef>
                <a:spcPts val="110"/>
              </a:spcBef>
            </a:pPr>
            <a:r>
              <a:rPr sz="700" kern="0" spc="10" dirty="0">
                <a:solidFill>
                  <a:srgbClr val="31194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700" kern="0" spc="-60" dirty="0">
                <a:solidFill>
                  <a:srgbClr val="31194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10" dirty="0">
                <a:solidFill>
                  <a:srgbClr val="31194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</a:t>
            </a:r>
            <a:r>
              <a:rPr sz="700" kern="0" spc="0" dirty="0">
                <a:solidFill>
                  <a:srgbClr val="31194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r>
              <a:rPr sz="700" kern="0" spc="10" dirty="0">
                <a:solidFill>
                  <a:srgbClr val="31194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0" dirty="0">
                <a:solidFill>
                  <a:srgbClr val="31194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700" dirty="0"/>
          </a:p>
          <a:p>
            <a:pPr algn="l" rtl="0" eaLnBrk="0">
              <a:lnSpc>
                <a:spcPct val="131000"/>
              </a:lnSpc>
            </a:pPr>
            <a:endParaRPr lang="en-US" altLang="en-US" sz="200" dirty="0"/>
          </a:p>
          <a:p>
            <a:pPr marL="22225" algn="l" rtl="0" eaLnBrk="0">
              <a:lnSpc>
                <a:spcPct val="87000"/>
              </a:lnSpc>
              <a:spcBef>
                <a:spcPts val="0"/>
              </a:spcBef>
            </a:pPr>
            <a:r>
              <a:rPr sz="700" kern="0" spc="-30" dirty="0">
                <a:solidFill>
                  <a:srgbClr val="1E1D2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RG</a:t>
            </a:r>
            <a:r>
              <a:rPr sz="700" kern="0" spc="10" dirty="0">
                <a:solidFill>
                  <a:srgbClr val="1E1D2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-30" dirty="0">
                <a:solidFill>
                  <a:srgbClr val="1E1D2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B</a:t>
            </a:r>
            <a:endParaRPr lang="en-US" altLang="en-US" sz="700" dirty="0"/>
          </a:p>
        </p:txBody>
      </p:sp>
      <p:sp>
        <p:nvSpPr>
          <p:cNvPr id="164" name="textbox 164"/>
          <p:cNvSpPr/>
          <p:nvPr/>
        </p:nvSpPr>
        <p:spPr>
          <a:xfrm>
            <a:off x="3034131" y="6448138"/>
            <a:ext cx="464819" cy="92456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marL="18415" algn="l" rtl="0" eaLnBrk="0">
              <a:lnSpc>
                <a:spcPct val="96000"/>
              </a:lnSpc>
            </a:pPr>
            <a:r>
              <a:rPr sz="700" kern="0" spc="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DC</a:t>
            </a:r>
            <a:r>
              <a:rPr sz="700" kern="0" spc="-5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600" kern="0" spc="2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600" kern="0" spc="-3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600" kern="0" spc="2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</a:t>
            </a:r>
            <a:r>
              <a:rPr sz="700" kern="0" spc="2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V</a:t>
            </a:r>
            <a:endParaRPr lang="en-US" altLang="en-US" sz="700" dirty="0"/>
          </a:p>
          <a:p>
            <a:pPr marL="12700" algn="l" rtl="0" eaLnBrk="0">
              <a:lnSpc>
                <a:spcPct val="72000"/>
              </a:lnSpc>
              <a:spcBef>
                <a:spcPts val="175"/>
              </a:spcBef>
            </a:pPr>
            <a:r>
              <a:rPr sz="700" kern="0" spc="80" dirty="0">
                <a:solidFill>
                  <a:srgbClr val="0402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8</a:t>
            </a:r>
            <a:r>
              <a:rPr sz="1000" kern="0" spc="80" dirty="0">
                <a:solidFill>
                  <a:srgbClr val="0402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</a:t>
            </a:r>
            <a:r>
              <a:rPr sz="700" kern="0" spc="80" dirty="0">
                <a:solidFill>
                  <a:srgbClr val="0402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3W</a:t>
            </a:r>
            <a:r>
              <a:rPr sz="600" kern="0" spc="80" dirty="0">
                <a:solidFill>
                  <a:srgbClr val="0402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700" kern="0" spc="80" dirty="0">
                <a:solidFill>
                  <a:srgbClr val="0402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700" dirty="0"/>
          </a:p>
          <a:p>
            <a:pPr marL="12700" algn="l" rtl="0" eaLnBrk="0">
              <a:lnSpc>
                <a:spcPct val="92000"/>
              </a:lnSpc>
              <a:spcBef>
                <a:spcPts val="5"/>
              </a:spcBef>
            </a:pPr>
            <a:r>
              <a:rPr sz="700" kern="0" spc="30" dirty="0">
                <a:solidFill>
                  <a:srgbClr val="1206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60</a:t>
            </a:r>
            <a:r>
              <a:rPr sz="700" kern="0" spc="-20" dirty="0">
                <a:solidFill>
                  <a:srgbClr val="1206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0" dirty="0">
                <a:solidFill>
                  <a:srgbClr val="1206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</a:t>
            </a:r>
            <a:r>
              <a:rPr sz="800" kern="0" spc="0" dirty="0">
                <a:solidFill>
                  <a:srgbClr val="1206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900" kern="0" spc="0" dirty="0">
                <a:solidFill>
                  <a:srgbClr val="1206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x</a:t>
            </a:r>
            <a:r>
              <a:rPr sz="900" kern="0" spc="-150" dirty="0">
                <a:solidFill>
                  <a:srgbClr val="1206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600" kern="0" spc="30" dirty="0">
                <a:solidFill>
                  <a:srgbClr val="1206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800" kern="0" spc="30" dirty="0">
                <a:solidFill>
                  <a:srgbClr val="1206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800" dirty="0"/>
          </a:p>
          <a:p>
            <a:pPr marL="14605" algn="l" rtl="0" eaLnBrk="0">
              <a:lnSpc>
                <a:spcPct val="97000"/>
              </a:lnSpc>
              <a:spcBef>
                <a:spcPts val="185"/>
              </a:spcBef>
            </a:pPr>
            <a:r>
              <a:rPr sz="800" kern="0" spc="10" dirty="0">
                <a:solidFill>
                  <a:srgbClr val="06040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</a:t>
            </a:r>
            <a:r>
              <a:rPr sz="800" kern="0" spc="-90" dirty="0">
                <a:solidFill>
                  <a:srgbClr val="06040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10" dirty="0">
                <a:solidFill>
                  <a:srgbClr val="06040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6813</a:t>
            </a:r>
            <a:endParaRPr lang="en-US" altLang="en-US" sz="700" dirty="0"/>
          </a:p>
          <a:p>
            <a:pPr marL="13335" algn="l" rtl="0" eaLnBrk="0">
              <a:lnSpc>
                <a:spcPts val="865"/>
              </a:lnSpc>
              <a:spcBef>
                <a:spcPts val="125"/>
              </a:spcBef>
            </a:pPr>
            <a:r>
              <a:rPr sz="700" kern="0" spc="40" dirty="0">
                <a:solidFill>
                  <a:srgbClr val="0600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60</a:t>
            </a:r>
            <a:r>
              <a:rPr sz="700" kern="0" spc="0" dirty="0">
                <a:solidFill>
                  <a:srgbClr val="0600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</a:t>
            </a:r>
            <a:r>
              <a:rPr sz="700" kern="0" spc="40" dirty="0">
                <a:solidFill>
                  <a:srgbClr val="0600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0" dirty="0">
                <a:solidFill>
                  <a:srgbClr val="0600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</a:t>
            </a:r>
            <a:r>
              <a:rPr sz="700" kern="0" spc="-60" dirty="0">
                <a:solidFill>
                  <a:srgbClr val="0600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600" kern="0" spc="40" dirty="0">
                <a:solidFill>
                  <a:srgbClr val="0600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700" kern="0" spc="40" dirty="0">
                <a:solidFill>
                  <a:srgbClr val="0600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700" dirty="0"/>
          </a:p>
          <a:p>
            <a:pPr marL="15875" algn="l" rtl="0" eaLnBrk="0">
              <a:lnSpc>
                <a:spcPts val="875"/>
              </a:lnSpc>
              <a:spcBef>
                <a:spcPts val="175"/>
              </a:spcBef>
            </a:pPr>
            <a:r>
              <a:rPr sz="700" kern="0" spc="-40" dirty="0">
                <a:solidFill>
                  <a:srgbClr val="05050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</a:t>
            </a:r>
            <a:r>
              <a:rPr sz="700" kern="0" spc="-50" dirty="0">
                <a:solidFill>
                  <a:srgbClr val="05050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-40" dirty="0">
                <a:solidFill>
                  <a:srgbClr val="05050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</a:t>
            </a:r>
            <a:r>
              <a:rPr sz="700" kern="0" spc="-50" dirty="0">
                <a:solidFill>
                  <a:srgbClr val="05050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-40" dirty="0">
                <a:solidFill>
                  <a:srgbClr val="05050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</a:t>
            </a:r>
            <a:r>
              <a:rPr sz="700" kern="0" spc="-60" dirty="0">
                <a:solidFill>
                  <a:srgbClr val="05050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-40" dirty="0">
                <a:solidFill>
                  <a:srgbClr val="05050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</a:t>
            </a:r>
            <a:endParaRPr lang="en-US" altLang="en-US" sz="700" dirty="0"/>
          </a:p>
          <a:p>
            <a:pPr marL="17145" algn="l" rtl="0" eaLnBrk="0">
              <a:lnSpc>
                <a:spcPct val="96000"/>
              </a:lnSpc>
              <a:spcBef>
                <a:spcPts val="145"/>
              </a:spcBef>
            </a:pPr>
            <a:r>
              <a:rPr sz="700" kern="0" spc="10" dirty="0">
                <a:solidFill>
                  <a:srgbClr val="2A163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700" kern="0" spc="-70" dirty="0">
                <a:solidFill>
                  <a:srgbClr val="2A163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10" dirty="0">
                <a:solidFill>
                  <a:srgbClr val="2A163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</a:t>
            </a:r>
            <a:r>
              <a:rPr sz="700" kern="0" spc="0" dirty="0">
                <a:solidFill>
                  <a:srgbClr val="2A163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r>
              <a:rPr sz="700" kern="0" spc="10" dirty="0">
                <a:solidFill>
                  <a:srgbClr val="2A163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800" kern="0" spc="0" dirty="0">
                <a:solidFill>
                  <a:srgbClr val="2A163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800" dirty="0"/>
          </a:p>
        </p:txBody>
      </p:sp>
      <p:sp>
        <p:nvSpPr>
          <p:cNvPr id="166" name="textbox 166"/>
          <p:cNvSpPr/>
          <p:nvPr/>
        </p:nvSpPr>
        <p:spPr>
          <a:xfrm>
            <a:off x="2065037" y="7382332"/>
            <a:ext cx="507365" cy="12001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77000"/>
              </a:lnSpc>
            </a:pPr>
            <a:r>
              <a:rPr sz="800" kern="0" spc="-50" dirty="0">
                <a:solidFill>
                  <a:srgbClr val="0D0A0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CHAN N </a:t>
            </a:r>
            <a:r>
              <a:rPr sz="700" kern="0" spc="-50" dirty="0">
                <a:solidFill>
                  <a:srgbClr val="0D0A0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EL</a:t>
            </a:r>
            <a:endParaRPr lang="en-US" altLang="en-US" sz="700" dirty="0"/>
          </a:p>
        </p:txBody>
      </p:sp>
      <p:sp>
        <p:nvSpPr>
          <p:cNvPr id="168" name="textbox 168"/>
          <p:cNvSpPr/>
          <p:nvPr/>
        </p:nvSpPr>
        <p:spPr>
          <a:xfrm>
            <a:off x="5092908" y="7318084"/>
            <a:ext cx="141604" cy="16954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1130"/>
              </a:lnSpc>
            </a:pPr>
            <a:r>
              <a:rPr sz="900" kern="0" spc="-10" dirty="0">
                <a:solidFill>
                  <a:srgbClr val="FEF9F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13</a:t>
            </a:r>
            <a:endParaRPr lang="en-US" altLang="en-US" sz="900" dirty="0"/>
          </a:p>
        </p:txBody>
      </p:sp>
      <p:sp>
        <p:nvSpPr>
          <p:cNvPr id="170" name="textbox 170"/>
          <p:cNvSpPr/>
          <p:nvPr/>
        </p:nvSpPr>
        <p:spPr>
          <a:xfrm>
            <a:off x="3038703" y="7383281"/>
            <a:ext cx="213359" cy="1143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lang="en-US" altLang="en-US" sz="100" dirty="0"/>
          </a:p>
          <a:p>
            <a:pPr algn="r" rtl="0" eaLnBrk="0">
              <a:lnSpc>
                <a:spcPct val="97000"/>
              </a:lnSpc>
            </a:pPr>
            <a:r>
              <a:rPr sz="600" kern="0" spc="-20" dirty="0">
                <a:solidFill>
                  <a:srgbClr val="0A060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RG</a:t>
            </a:r>
            <a:r>
              <a:rPr sz="600" kern="0" spc="50" dirty="0">
                <a:solidFill>
                  <a:srgbClr val="0A060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600" kern="0" spc="-20" dirty="0">
                <a:solidFill>
                  <a:srgbClr val="0A060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B</a:t>
            </a:r>
            <a:endParaRPr lang="en-US" altLang="en-US" sz="6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1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5328284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5334000" cy="7556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350" y="3581400"/>
            <a:ext cx="5321300" cy="3968750"/>
          </a:xfrm>
          <a:prstGeom prst="rect">
            <a:avLst/>
          </a:prstGeom>
        </p:spPr>
      </p:pic>
      <p:sp>
        <p:nvSpPr>
          <p:cNvPr id="8" name="textbox 8"/>
          <p:cNvSpPr/>
          <p:nvPr/>
        </p:nvSpPr>
        <p:spPr>
          <a:xfrm>
            <a:off x="202344" y="83303"/>
            <a:ext cx="4920615" cy="34036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</a:pPr>
            <a:endParaRPr lang="en-US" altLang="en-US" sz="100" dirty="0"/>
          </a:p>
          <a:p>
            <a:pPr marL="24130" algn="l" rtl="0" eaLnBrk="0">
              <a:lnSpc>
                <a:spcPct val="84000"/>
              </a:lnSpc>
            </a:pPr>
            <a:r>
              <a:rPr sz="3200" kern="0" spc="4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</a:t>
            </a:r>
            <a:r>
              <a:rPr sz="2400" kern="0" spc="4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om</a:t>
            </a:r>
            <a:r>
              <a:rPr sz="2800" kern="0" spc="4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</a:t>
            </a:r>
            <a:r>
              <a:rPr sz="2400" kern="0" spc="4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</a:t>
            </a:r>
            <a:r>
              <a:rPr lang="en-US" sz="2400" kern="0" spc="4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</a:t>
            </a:r>
            <a:r>
              <a:rPr sz="2800" kern="0" spc="4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y p</a:t>
            </a:r>
            <a:r>
              <a:rPr sz="3500" kern="0" spc="4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</a:t>
            </a:r>
            <a:r>
              <a:rPr sz="2400" kern="0" spc="4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</a:t>
            </a:r>
            <a:r>
              <a:rPr sz="3000" kern="0" spc="4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fi</a:t>
            </a:r>
            <a:r>
              <a:rPr sz="2900" kern="0" spc="4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</a:t>
            </a:r>
            <a:r>
              <a:rPr sz="2400" kern="0" spc="4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endParaRPr lang="en-US" altLang="en-US" sz="2400" dirty="0"/>
          </a:p>
          <a:p>
            <a:pPr marL="26035" indent="-5715" algn="l" rtl="0" eaLnBrk="0">
              <a:lnSpc>
                <a:spcPct val="83000"/>
              </a:lnSpc>
              <a:spcBef>
                <a:spcPts val="360"/>
              </a:spcBef>
            </a:pPr>
            <a:r>
              <a:rPr sz="10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Sh</a:t>
            </a: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enz</a:t>
            </a:r>
            <a:r>
              <a:rPr sz="10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</a:t>
            </a: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en</a:t>
            </a:r>
            <a:r>
              <a:rPr sz="1100" kern="0" spc="2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</a:t>
            </a: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</a:t>
            </a: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se</a:t>
            </a:r>
            <a:r>
              <a:rPr sz="1100" kern="0" spc="15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Li</a:t>
            </a: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g</a:t>
            </a:r>
            <a:r>
              <a:rPr sz="10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hti</a:t>
            </a: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ng</a:t>
            </a:r>
            <a:r>
              <a:rPr sz="1100" kern="0" spc="9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lang="en-US" sz="10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</a:t>
            </a:r>
            <a:r>
              <a:rPr sz="10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</a:t>
            </a: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no</a:t>
            </a:r>
            <a:r>
              <a:rPr sz="10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</a:t>
            </a: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ogy</a:t>
            </a:r>
            <a:r>
              <a:rPr sz="1100"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</a:t>
            </a: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</a:t>
            </a:r>
            <a:r>
              <a:rPr sz="2200" kern="0" spc="-10" baseline="-200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</a:t>
            </a:r>
            <a:r>
              <a:rPr sz="1600" kern="0" spc="-10" baseline="-300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,</a:t>
            </a:r>
            <a:r>
              <a:rPr sz="10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Ltd</a:t>
            </a:r>
            <a:r>
              <a:rPr sz="1000" kern="0" spc="18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</a:t>
            </a: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r>
              <a:rPr lang="en-US" sz="11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votes</a:t>
            </a: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</a:t>
            </a:r>
            <a:r>
              <a:rPr sz="1100" kern="0" spc="9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th</a:t>
            </a: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r>
              <a:rPr sz="1100" kern="0" spc="1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hi</a:t>
            </a: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g</a:t>
            </a:r>
            <a:r>
              <a:rPr sz="10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</a:t>
            </a:r>
            <a:r>
              <a:rPr sz="1000" kern="0" spc="1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qua</a:t>
            </a:r>
            <a:r>
              <a:rPr sz="10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lit</a:t>
            </a: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y  </a:t>
            </a:r>
            <a:r>
              <a:rPr sz="10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       </a:t>
            </a:r>
            <a:r>
              <a:rPr sz="10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</a:t>
            </a:r>
            <a:r>
              <a:rPr lang="en-US" sz="10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andscape</a:t>
            </a: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</a:t>
            </a:r>
            <a:r>
              <a:rPr lang="en-US" sz="10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ecoration</a:t>
            </a:r>
            <a:r>
              <a:rPr sz="11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li</a:t>
            </a:r>
            <a:r>
              <a:rPr lang="en-US" sz="10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ghting product production</a:t>
            </a:r>
            <a:r>
              <a:rPr sz="1800" kern="0" spc="-30" baseline="-600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,</a:t>
            </a:r>
            <a:r>
              <a:rPr sz="11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lang="en-US" sz="11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research and development of new </a:t>
            </a:r>
            <a:endParaRPr lang="en-US" altLang="en-US" sz="1000" dirty="0"/>
          </a:p>
          <a:p>
            <a:pPr marL="26670" indent="-3810" algn="l" rtl="0" eaLnBrk="0">
              <a:lnSpc>
                <a:spcPct val="80000"/>
              </a:lnSpc>
              <a:spcBef>
                <a:spcPts val="20"/>
              </a:spcBef>
            </a:pPr>
            <a:r>
              <a:rPr lang="en-US" sz="11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new led lighting product </a:t>
            </a:r>
            <a:r>
              <a:rPr sz="11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300" kern="0" spc="-30" baseline="-500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</a:t>
            </a:r>
            <a:r>
              <a:rPr sz="15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with</a:t>
            </a:r>
            <a:r>
              <a:rPr sz="1100" kern="0" spc="1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lang="en-US" sz="1100" kern="0" spc="1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our knowledget </a:t>
            </a: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</a:t>
            </a:r>
            <a:r>
              <a:rPr sz="11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f</a:t>
            </a:r>
            <a:r>
              <a:rPr sz="1100" kern="0" spc="1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</a:t>
            </a: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r>
              <a:rPr sz="11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</a:t>
            </a:r>
            <a:r>
              <a:rPr sz="1100" kern="0" spc="15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</a:t>
            </a: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ro</a:t>
            </a:r>
            <a:r>
              <a:rPr sz="11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</a:t>
            </a: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uc</a:t>
            </a:r>
            <a:r>
              <a:rPr sz="11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1200" kern="0" spc="-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</a:t>
            </a:r>
            <a:r>
              <a:rPr sz="1200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lang="en-US" sz="1200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production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an</a:t>
            </a:r>
            <a:r>
              <a:rPr sz="1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</a:t>
            </a:r>
            <a:r>
              <a:rPr sz="1000" kern="0" spc="15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lang="en-US" sz="1000" kern="0" spc="15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suppling Dating </a:t>
            </a:r>
            <a:r>
              <a:rPr sz="10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fr</a:t>
            </a:r>
            <a:r>
              <a:rPr lang="en-US" sz="10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om 2012</a:t>
            </a:r>
            <a:r>
              <a:rPr sz="1000" kern="0" spc="-1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800" kern="0" spc="-30" baseline="-600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,</a:t>
            </a:r>
            <a:r>
              <a:rPr sz="1100" kern="0" spc="-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</a:t>
            </a: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r>
              <a:rPr sz="1200" kern="0" spc="1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b</a:t>
            </a:r>
            <a:r>
              <a:rPr lang="en-US" sz="10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elieve</a:t>
            </a: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lang="en-US" sz="12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our product</a:t>
            </a:r>
            <a:r>
              <a:rPr sz="1200" kern="0" spc="15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mee</a:t>
            </a:r>
            <a:r>
              <a:rPr sz="11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endParaRPr lang="en-US" altLang="en-US" sz="1100" dirty="0"/>
          </a:p>
          <a:p>
            <a:pPr marL="97155" indent="-85090" algn="l" rtl="0" eaLnBrk="0">
              <a:lnSpc>
                <a:spcPct val="84000"/>
              </a:lnSpc>
              <a:spcBef>
                <a:spcPts val="5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y</a:t>
            </a:r>
            <a:r>
              <a:rPr sz="11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ur</a:t>
            </a:r>
            <a:r>
              <a:rPr sz="1200" kern="0" spc="-1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expenec</a:t>
            </a:r>
            <a:r>
              <a:rPr sz="11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r>
              <a:rPr sz="1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</a:t>
            </a:r>
            <a:r>
              <a:rPr sz="1000" kern="0" spc="19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qua</a:t>
            </a:r>
            <a:r>
              <a:rPr sz="1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li</a:t>
            </a:r>
            <a:r>
              <a:rPr sz="11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y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requ</a:t>
            </a:r>
            <a:r>
              <a:rPr sz="1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rmen</a:t>
            </a:r>
            <a:r>
              <a:rPr sz="11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ss </a:t>
            </a:r>
            <a:r>
              <a:rPr sz="1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&amp;l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</a:t>
            </a:r>
            <a:r>
              <a:rPr sz="11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es</a:t>
            </a:r>
            <a:r>
              <a:rPr sz="11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ar</a:t>
            </a:r>
            <a:r>
              <a:rPr sz="11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1100" kern="0" spc="1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</a:t>
            </a:r>
            <a:r>
              <a:rPr sz="1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f</a:t>
            </a:r>
            <a:r>
              <a:rPr sz="1000"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ec</a:t>
            </a:r>
            <a:r>
              <a:rPr sz="11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no</a:t>
            </a:r>
            <a:r>
              <a:rPr sz="1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ogy</a:t>
            </a:r>
            <a:r>
              <a:rPr sz="2400" kern="0" spc="-20" baseline="-400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</a:t>
            </a:r>
            <a:r>
              <a:rPr sz="15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We</a:t>
            </a:r>
            <a:r>
              <a:rPr sz="1000"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</a:t>
            </a:r>
            <a:r>
              <a:rPr sz="10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k</a:t>
            </a: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pr</a:t>
            </a:r>
            <a:r>
              <a:rPr sz="11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10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</a:t>
            </a: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r>
              <a:rPr sz="1200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10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</a:t>
            </a:r>
            <a:r>
              <a:rPr sz="1100" kern="0" spc="20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our</a:t>
            </a:r>
            <a:r>
              <a:rPr sz="1100" kern="0" spc="16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reputation</a:t>
            </a:r>
            <a:r>
              <a:rPr sz="1100" kern="0" spc="1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as</a:t>
            </a:r>
            <a:r>
              <a:rPr sz="1100" kern="0" spc="19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one</a:t>
            </a:r>
            <a:r>
              <a:rPr sz="1100" kern="0" spc="2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of</a:t>
            </a:r>
            <a:r>
              <a:rPr sz="1100" kern="0" spc="1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the</a:t>
            </a:r>
            <a:r>
              <a:rPr sz="1100" kern="0" spc="15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Chinese</a:t>
            </a:r>
            <a:r>
              <a:rPr sz="1100" kern="0" spc="20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premium</a:t>
            </a:r>
            <a:r>
              <a:rPr sz="1100" kern="0" spc="2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</a:t>
            </a:r>
            <a:r>
              <a:rPr sz="11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ed</a:t>
            </a:r>
            <a:r>
              <a:rPr sz="1100" kern="0" spc="2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lighting</a:t>
            </a:r>
            <a:r>
              <a:rPr sz="1100" kern="0" spc="20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products</a:t>
            </a:r>
            <a:endParaRPr lang="en-US" altLang="en-US" sz="1100" dirty="0"/>
          </a:p>
          <a:p>
            <a:pPr marL="15875" algn="l" rtl="0" eaLnBrk="0">
              <a:lnSpc>
                <a:spcPct val="100000"/>
              </a:lnSpc>
              <a:spcBef>
                <a:spcPts val="10"/>
              </a:spcBef>
            </a:pP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manufactur</a:t>
            </a:r>
            <a:r>
              <a:rPr sz="11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er</a:t>
            </a:r>
            <a:r>
              <a:rPr sz="1100" kern="0" spc="1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and</a:t>
            </a:r>
            <a:r>
              <a:rPr sz="1100" kern="0" spc="1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supplier.</a:t>
            </a:r>
            <a:endParaRPr lang="en-US" altLang="en-US" sz="1100" dirty="0"/>
          </a:p>
          <a:p>
            <a:pPr marL="20955" indent="635" algn="l" rtl="0" eaLnBrk="0">
              <a:lnSpc>
                <a:spcPct val="92000"/>
              </a:lnSpc>
              <a:spcBef>
                <a:spcPts val="1340"/>
              </a:spcBef>
            </a:pPr>
            <a:r>
              <a:rPr sz="1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ose</a:t>
            </a:r>
            <a:r>
              <a:rPr sz="1200" kern="0" spc="1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</a:t>
            </a:r>
            <a:r>
              <a:rPr sz="1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11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ght</a:t>
            </a:r>
            <a:r>
              <a:rPr sz="1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</a:t>
            </a:r>
            <a:r>
              <a:rPr sz="11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g</a:t>
            </a:r>
            <a:r>
              <a:rPr sz="1100" kern="0" spc="15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u</a:t>
            </a:r>
            <a:r>
              <a:rPr sz="11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ph</a:t>
            </a: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</a:t>
            </a:r>
            <a:r>
              <a:rPr sz="10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ld</a:t>
            </a:r>
            <a:r>
              <a:rPr sz="1000" kern="0" spc="1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th</a:t>
            </a: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b</a:t>
            </a: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us</a:t>
            </a:r>
            <a:r>
              <a:rPr sz="11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ness</a:t>
            </a:r>
            <a:r>
              <a:rPr sz="1200" kern="0" spc="6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ph</a:t>
            </a:r>
            <a:r>
              <a:rPr sz="10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11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</a:t>
            </a: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oso</a:t>
            </a:r>
            <a:r>
              <a:rPr sz="11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</a:t>
            </a:r>
            <a:r>
              <a:rPr sz="10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</a:t>
            </a:r>
            <a:r>
              <a:rPr sz="11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y</a:t>
            </a:r>
            <a:r>
              <a:rPr sz="1100" kern="0" spc="1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</a:t>
            </a:r>
            <a:r>
              <a:rPr sz="10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f</a:t>
            </a:r>
            <a:r>
              <a:rPr sz="1000"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con</a:t>
            </a:r>
            <a:r>
              <a:rPr sz="11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ti</a:t>
            </a: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nuous  </a:t>
            </a:r>
            <a:r>
              <a:rPr sz="11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nno</a:t>
            </a:r>
            <a:r>
              <a:rPr sz="11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v</a:t>
            </a: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</a:t>
            </a:r>
            <a:r>
              <a:rPr sz="11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10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on</a:t>
            </a:r>
            <a:r>
              <a:rPr sz="1800" kern="0" spc="-30" baseline="-600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,</a:t>
            </a:r>
            <a:r>
              <a:rPr sz="11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        </a:t>
            </a:r>
            <a:r>
              <a:rPr sz="1000" kern="0" spc="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</a:t>
            </a:r>
            <a:r>
              <a:rPr sz="1200" kern="0" spc="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ong</a:t>
            </a:r>
            <a:r>
              <a:rPr sz="600" kern="0" spc="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-</a:t>
            </a:r>
            <a:r>
              <a:rPr sz="1100" kern="0" spc="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1200" kern="0" spc="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erm</a:t>
            </a:r>
            <a:r>
              <a:rPr sz="1200" kern="0" spc="1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researc</a:t>
            </a:r>
            <a:r>
              <a:rPr sz="10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</a:t>
            </a:r>
            <a:r>
              <a:rPr sz="1000" kern="0" spc="19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an</a:t>
            </a:r>
            <a:r>
              <a:rPr sz="10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</a:t>
            </a:r>
            <a:r>
              <a:rPr sz="1000" kern="0" spc="1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</a:t>
            </a: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r>
              <a:rPr sz="11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v</a:t>
            </a: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r>
              <a:rPr sz="10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</a:t>
            </a: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opmen</a:t>
            </a:r>
            <a:r>
              <a:rPr sz="1100" kern="0" spc="-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1100" kern="0" spc="1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200" kern="0" spc="-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</a:t>
            </a:r>
            <a:r>
              <a:rPr sz="1000" kern="0" spc="-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f</a:t>
            </a:r>
            <a:r>
              <a:rPr sz="1000" kern="0" spc="1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200" kern="0" spc="-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ne</a:t>
            </a:r>
            <a:r>
              <a:rPr sz="1100" kern="0" spc="-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</a:t>
            </a:r>
            <a:r>
              <a:rPr sz="1100" kern="0" spc="1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900" kern="0" spc="-40" baseline="-500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</a:t>
            </a:r>
            <a:r>
              <a:rPr sz="1200" kern="0" spc="-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ro</a:t>
            </a:r>
            <a:r>
              <a:rPr sz="1000" kern="0" spc="-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</a:t>
            </a:r>
            <a:r>
              <a:rPr sz="1200" kern="0" spc="-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uc</a:t>
            </a:r>
            <a:r>
              <a:rPr sz="1100" kern="0" spc="-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1200" kern="0" spc="-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 </a:t>
            </a:r>
            <a:r>
              <a:rPr sz="1100" kern="0" spc="-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1200" kern="0" spc="-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  ca</a:t>
            </a:r>
            <a:r>
              <a:rPr sz="1100" kern="0" spc="-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1200" kern="0" spc="-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er </a:t>
            </a:r>
            <a:r>
              <a:rPr sz="1100" kern="0" spc="-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1200" kern="0" spc="-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</a:t>
            </a:r>
            <a:r>
              <a:rPr sz="1200" kern="0" spc="6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1000" kern="0" spc="-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</a:t>
            </a:r>
            <a:r>
              <a:rPr sz="1200" kern="0" spc="-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endParaRPr lang="en-US" altLang="en-US" sz="1200" dirty="0"/>
          </a:p>
          <a:p>
            <a:pPr marL="20320" algn="l" rtl="0" eaLnBrk="0">
              <a:lnSpc>
                <a:spcPct val="88000"/>
              </a:lnSpc>
              <a:spcBef>
                <a:spcPts val="10"/>
              </a:spcBef>
            </a:pP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ma</a:t>
            </a: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</a:t>
            </a:r>
            <a:r>
              <a:rPr sz="10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k</a:t>
            </a: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1100" kern="0" spc="10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de</a:t>
            </a: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ma</a:t>
            </a: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</a:t>
            </a:r>
            <a:r>
              <a:rPr sz="10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</a:t>
            </a:r>
            <a:r>
              <a:rPr sz="1700" kern="0" spc="-10" baseline="-600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,</a:t>
            </a:r>
            <a:r>
              <a:rPr sz="1000" kern="0" spc="19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b</a:t>
            </a: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y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1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</a:t>
            </a:r>
            <a:r>
              <a:rPr sz="11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r>
              <a:rPr sz="1100" kern="0" spc="15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r>
              <a:rPr sz="11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 an</a:t>
            </a:r>
            <a:r>
              <a:rPr sz="1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</a:t>
            </a:r>
            <a:r>
              <a:rPr sz="1000" kern="0" spc="16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</a:t>
            </a:r>
            <a:r>
              <a:rPr sz="1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ld</a:t>
            </a:r>
            <a:r>
              <a:rPr sz="1000" kern="0" spc="1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cu</a:t>
            </a:r>
            <a:r>
              <a:rPr sz="11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stom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r>
              <a:rPr sz="11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rs</a:t>
            </a:r>
            <a:r>
              <a:rPr sz="2100" kern="0" spc="-20" baseline="-200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</a:t>
            </a:r>
            <a:endParaRPr lang="en-US" altLang="en-US" sz="2100" baseline="-2000" dirty="0"/>
          </a:p>
          <a:p>
            <a:pPr marL="26670" algn="l" rtl="0" eaLnBrk="0">
              <a:lnSpc>
                <a:spcPct val="79000"/>
              </a:lnSpc>
              <a:spcBef>
                <a:spcPts val="1480"/>
              </a:spcBef>
            </a:pPr>
            <a:r>
              <a:rPr sz="3200" kern="0" spc="6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</a:t>
            </a:r>
            <a:r>
              <a:rPr sz="2300" kern="0" spc="6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om</a:t>
            </a:r>
            <a:r>
              <a:rPr sz="2900" kern="0" spc="6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</a:t>
            </a:r>
            <a:r>
              <a:rPr sz="2300" kern="0" spc="6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an</a:t>
            </a:r>
            <a:r>
              <a:rPr sz="2900" kern="0" spc="6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y</a:t>
            </a:r>
            <a:r>
              <a:rPr sz="2900" kern="0" spc="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300" kern="0" spc="6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tenet</a:t>
            </a:r>
            <a:endParaRPr lang="en-US" altLang="en-US" sz="2300" dirty="0"/>
          </a:p>
          <a:p>
            <a:pPr algn="l" rtl="0" eaLnBrk="0">
              <a:lnSpc>
                <a:spcPct val="128000"/>
              </a:lnSpc>
            </a:pPr>
            <a:endParaRPr lang="en-US" altLang="en-US" sz="300" dirty="0"/>
          </a:p>
          <a:p>
            <a:pPr marL="20955" indent="1270" algn="l" rtl="0" eaLnBrk="0">
              <a:lnSpc>
                <a:spcPct val="86000"/>
              </a:lnSpc>
              <a:spcBef>
                <a:spcPts val="0"/>
              </a:spcBef>
            </a:pPr>
            <a:r>
              <a:rPr sz="11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Qu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</a:t>
            </a:r>
            <a:r>
              <a:rPr sz="1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li</a:t>
            </a:r>
            <a:r>
              <a:rPr sz="11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y </a:t>
            </a:r>
            <a:r>
              <a:rPr sz="1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fi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</a:t>
            </a:r>
            <a:r>
              <a:rPr sz="11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st</a:t>
            </a:r>
            <a:r>
              <a:rPr sz="1700" kern="0" spc="-20" baseline="-600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,</a:t>
            </a:r>
            <a:r>
              <a:rPr sz="1000" kern="0" spc="2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</a:t>
            </a:r>
            <a:r>
              <a:rPr sz="11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r>
              <a:rPr lang="en-US" sz="11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putation</a:t>
            </a:r>
            <a:r>
              <a:rPr sz="1200" kern="0" spc="1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11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</a:t>
            </a:r>
            <a:r>
              <a:rPr sz="1100" kern="0" spc="1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r>
              <a:rPr sz="1900" kern="0" spc="-20" baseline="-500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</a:t>
            </a:r>
            <a:r>
              <a:rPr sz="11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</a:t>
            </a:r>
            <a:r>
              <a:rPr sz="11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ta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</a:t>
            </a:r>
            <a:r>
              <a:rPr sz="11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1600" kern="0" spc="-20" baseline="-700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,</a:t>
            </a:r>
            <a:r>
              <a:rPr sz="1000" kern="0" spc="2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r>
              <a:rPr sz="11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nag</a:t>
            </a:r>
            <a:r>
              <a:rPr sz="11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r>
              <a:rPr sz="11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</a:t>
            </a:r>
            <a:r>
              <a:rPr sz="11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1100" kern="0" spc="9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</a:t>
            </a:r>
            <a:r>
              <a:rPr lang="en-US" sz="11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riented</a:t>
            </a:r>
            <a:r>
              <a:rPr sz="11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</a:t>
            </a:r>
            <a:r>
              <a:rPr sz="10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ncere                   </a:t>
            </a:r>
            <a:r>
              <a:rPr sz="1200" kern="0" spc="-6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serv</a:t>
            </a:r>
            <a:r>
              <a:rPr sz="1100" kern="0" spc="-6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1200" kern="0" spc="-6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ce</a:t>
            </a:r>
            <a:r>
              <a:rPr sz="1000" kern="0" spc="-6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</a:t>
            </a:r>
            <a:r>
              <a:rPr sz="1200" kern="0" spc="-6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</a:t>
            </a:r>
            <a:r>
              <a:rPr sz="1100" kern="0" spc="-6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1200" kern="0" spc="-6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</a:t>
            </a:r>
            <a:r>
              <a:rPr sz="1200" kern="0" spc="-18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30" baseline="-1400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-</a:t>
            </a:r>
            <a:r>
              <a:rPr sz="1200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</a:t>
            </a:r>
            <a:r>
              <a:rPr sz="1100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1200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</a:t>
            </a:r>
            <a:r>
              <a:rPr sz="1200" kern="0" spc="8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1200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</a:t>
            </a:r>
            <a:r>
              <a:rPr sz="1100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g</a:t>
            </a:r>
            <a:r>
              <a:rPr sz="1200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r>
              <a:rPr sz="1100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th</a:t>
            </a:r>
            <a:r>
              <a:rPr sz="1200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er</a:t>
            </a:r>
            <a:r>
              <a:rPr sz="1200" kern="0" spc="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400" kern="0" spc="30" baseline="-400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</a:t>
            </a:r>
            <a:endParaRPr lang="en-US" altLang="en-US" sz="2400" baseline="-4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icture 17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5328284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picture 17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5328284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picture 17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5328284" cy="7556500"/>
          </a:xfrm>
          <a:prstGeom prst="rect">
            <a:avLst/>
          </a:prstGeom>
        </p:spPr>
      </p:pic>
      <p:pic>
        <p:nvPicPr>
          <p:cNvPr id="3" name="图片 2" descr="微信图片_202401262022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5" y="747395"/>
            <a:ext cx="5334000" cy="37890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 rot="10800000" flipV="1">
            <a:off x="267335" y="4536440"/>
            <a:ext cx="3288665" cy="41465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2000">
                <a:latin typeface="华文琥珀" panose="02010800040101010101" charset="-122"/>
                <a:ea typeface="华文琥珀" panose="02010800040101010101" charset="-122"/>
                <a:cs typeface="+mj-ea"/>
              </a:rPr>
              <a:t>IP Rate</a:t>
            </a:r>
            <a:endParaRPr lang="en-US" altLang="zh-CN" sz="2000">
              <a:latin typeface="华文琥珀" panose="02010800040101010101" charset="-122"/>
              <a:ea typeface="华文琥珀" panose="02010800040101010101" charset="-122"/>
              <a:cs typeface="+mj-e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icture 1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5328284" cy="75565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-635" y="635"/>
            <a:ext cx="5553710" cy="43770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6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Cob led strip</a:t>
            </a:r>
            <a:endParaRPr lang="en-US" altLang="zh-CN" sz="6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icture 19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5328284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icture 18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5334000" cy="7556500"/>
          </a:xfrm>
          <a:prstGeom prst="rect">
            <a:avLst/>
          </a:prstGeom>
        </p:spPr>
      </p:pic>
      <p:sp>
        <p:nvSpPr>
          <p:cNvPr id="184" name="textbox 184"/>
          <p:cNvSpPr/>
          <p:nvPr/>
        </p:nvSpPr>
        <p:spPr>
          <a:xfrm>
            <a:off x="271156" y="195441"/>
            <a:ext cx="4547870" cy="458089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lang="en-US" altLang="en-US" sz="100" dirty="0"/>
          </a:p>
          <a:p>
            <a:pPr algn="l" rtl="0" eaLnBrk="0">
              <a:lnSpc>
                <a:spcPct val="148000"/>
              </a:lnSpc>
            </a:pPr>
            <a:r>
              <a:rPr lang="en-US" altLang="en-US" sz="1000" dirty="0"/>
              <a:t>Advantages </a:t>
            </a:r>
            <a:endParaRPr lang="en-US" altLang="en-US" sz="1000" dirty="0"/>
          </a:p>
          <a:p>
            <a:pPr algn="l" rtl="0" eaLnBrk="0">
              <a:lnSpc>
                <a:spcPct val="148000"/>
              </a:lnSpc>
            </a:pPr>
            <a:endParaRPr lang="en-US" altLang="en-US" sz="1000" kern="0" spc="0" dirty="0">
              <a:solidFill>
                <a:srgbClr val="2C2C2C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48000"/>
              </a:lnSpc>
            </a:pPr>
            <a:r>
              <a:rPr lang="en-US" altLang="en-US" sz="1000" kern="0" spc="0" dirty="0">
                <a:solidFill>
                  <a:srgbClr val="2C2C2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1. There are flexible , can be curved to form any sytle or shape. </a:t>
            </a:r>
            <a:endParaRPr lang="en-US" altLang="en-US" sz="1000" kern="0" spc="0" dirty="0">
              <a:solidFill>
                <a:srgbClr val="2C2C2C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48000"/>
              </a:lnSpc>
            </a:pPr>
            <a:r>
              <a:rPr sz="1000" kern="0" spc="0" dirty="0">
                <a:solidFill>
                  <a:srgbClr val="2C2C2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2. Easily can replace led tube, there are flexible which makes them ideal to use on curved surfaces or environment. </a:t>
            </a:r>
            <a:endParaRPr sz="1000" kern="0" spc="0" dirty="0">
              <a:solidFill>
                <a:srgbClr val="2C2C2C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48000"/>
              </a:lnSpc>
            </a:pPr>
            <a:r>
              <a:rPr sz="1000" kern="0" spc="0" dirty="0">
                <a:solidFill>
                  <a:srgbClr val="2C2C2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3. Can achieve multi beam angles which are 120°, 180°, 270°, 360°</a:t>
            </a:r>
            <a:endParaRPr sz="1000" kern="0" spc="0" dirty="0">
              <a:solidFill>
                <a:srgbClr val="2C2C2C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48000"/>
              </a:lnSpc>
            </a:pPr>
            <a:r>
              <a:rPr sz="1000" kern="0" spc="0" dirty="0">
                <a:solidFill>
                  <a:srgbClr val="2C2C2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Good</a:t>
            </a:r>
            <a:r>
              <a:rPr sz="1000" kern="0" spc="130" dirty="0">
                <a:solidFill>
                  <a:srgbClr val="2C2C2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2C2C2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choi</a:t>
            </a:r>
            <a:r>
              <a:rPr sz="1000" kern="0" spc="-10" dirty="0">
                <a:solidFill>
                  <a:srgbClr val="2C2C2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ce</a:t>
            </a:r>
            <a:r>
              <a:rPr sz="1000" kern="0" spc="190" dirty="0">
                <a:solidFill>
                  <a:srgbClr val="2C2C2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10" dirty="0">
                <a:solidFill>
                  <a:srgbClr val="2C2C2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to</a:t>
            </a:r>
            <a:r>
              <a:rPr sz="1000" kern="0" spc="120" dirty="0">
                <a:solidFill>
                  <a:srgbClr val="2C2C2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10" dirty="0">
                <a:solidFill>
                  <a:srgbClr val="2C2C2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replace</a:t>
            </a:r>
            <a:r>
              <a:rPr sz="1000" kern="0" spc="120" dirty="0">
                <a:solidFill>
                  <a:srgbClr val="2C2C2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10" dirty="0">
                <a:solidFill>
                  <a:srgbClr val="2C2C2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</a:t>
            </a:r>
            <a:r>
              <a:rPr sz="1000" kern="0" spc="190" dirty="0">
                <a:solidFill>
                  <a:srgbClr val="2C2C2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10" dirty="0">
                <a:solidFill>
                  <a:srgbClr val="2C2C2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tube,</a:t>
            </a:r>
            <a:r>
              <a:rPr sz="1000" kern="0" spc="120" dirty="0">
                <a:solidFill>
                  <a:srgbClr val="2C2C2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10" dirty="0">
                <a:solidFill>
                  <a:srgbClr val="2C2C2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</a:t>
            </a:r>
            <a:r>
              <a:rPr sz="1000" kern="0" spc="130" dirty="0">
                <a:solidFill>
                  <a:srgbClr val="2C2C2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10" dirty="0">
                <a:solidFill>
                  <a:srgbClr val="2C2C2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linear  .</a:t>
            </a:r>
            <a:endParaRPr sz="1000" kern="0" spc="-10" dirty="0">
              <a:solidFill>
                <a:srgbClr val="2C2C2C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48000"/>
              </a:lnSpc>
            </a:pPr>
            <a:endParaRPr lang="en-US" altLang="en-US" sz="1000" dirty="0"/>
          </a:p>
          <a:p>
            <a:pPr marL="19685" algn="l" rtl="0" eaLnBrk="0">
              <a:lnSpc>
                <a:spcPts val="1255"/>
              </a:lnSpc>
              <a:spcBef>
                <a:spcPts val="290"/>
              </a:spcBef>
            </a:pPr>
            <a:r>
              <a:rPr sz="900" kern="0" spc="-20" dirty="0">
                <a:solidFill>
                  <a:srgbClr val="3B3B3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4. The length,  power,  brightness and CCT can be customized to suit your needs or preferences. </a:t>
            </a:r>
            <a:endParaRPr sz="900" kern="0" spc="-20" dirty="0">
              <a:solidFill>
                <a:srgbClr val="3B3B3B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9685" algn="l" rtl="0" eaLnBrk="0">
              <a:lnSpc>
                <a:spcPts val="1255"/>
              </a:lnSpc>
              <a:spcBef>
                <a:spcPts val="290"/>
              </a:spcBef>
            </a:pPr>
            <a:r>
              <a:rPr lang="en-US" sz="900" kern="0" spc="-20" dirty="0">
                <a:solidFill>
                  <a:srgbClr val="3B3B3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5. Easy to install and transport without fear of any damage. </a:t>
            </a:r>
            <a:endParaRPr lang="en-US" sz="900" kern="0" spc="-20" dirty="0">
              <a:solidFill>
                <a:srgbClr val="3B3B3B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9685" algn="l" rtl="0" eaLnBrk="0">
              <a:lnSpc>
                <a:spcPts val="1255"/>
              </a:lnSpc>
              <a:spcBef>
                <a:spcPts val="290"/>
              </a:spcBef>
            </a:pPr>
            <a:endParaRPr sz="900" kern="0" spc="-20" dirty="0">
              <a:solidFill>
                <a:srgbClr val="3B3B3B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900" kern="0" spc="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</a:t>
            </a:r>
            <a:r>
              <a:rPr sz="900" kern="0" spc="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</a:t>
            </a:r>
            <a:r>
              <a:rPr sz="900" kern="0" spc="-9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</a:t>
            </a:r>
            <a:r>
              <a:rPr sz="1000" kern="0" spc="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pp</a:t>
            </a:r>
            <a:r>
              <a:rPr sz="900" kern="0" spc="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li</a:t>
            </a:r>
            <a:r>
              <a:rPr sz="1000" kern="0" spc="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r>
              <a:rPr sz="900" kern="0" spc="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</a:t>
            </a:r>
            <a:r>
              <a:rPr sz="900" kern="0" spc="15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</a:t>
            </a:r>
            <a:r>
              <a:rPr sz="1000" kern="0" spc="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r>
              <a:rPr sz="900" kern="0" spc="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ll</a:t>
            </a:r>
            <a:r>
              <a:rPr sz="900" kern="0" spc="8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1000" kern="0" spc="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</a:t>
            </a:r>
            <a:r>
              <a:rPr sz="1000" kern="0" spc="12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all kinds</a:t>
            </a:r>
            <a:r>
              <a:rPr sz="900" kern="0" spc="13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</a:t>
            </a:r>
            <a:r>
              <a:rPr sz="900" kern="0" spc="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f</a:t>
            </a:r>
            <a:r>
              <a:rPr sz="900" kern="0" spc="17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Hi</a:t>
            </a:r>
            <a:r>
              <a:rPr sz="1000" kern="0" spc="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g</a:t>
            </a:r>
            <a:r>
              <a:rPr sz="900" kern="0" spc="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</a:t>
            </a:r>
            <a:r>
              <a:rPr sz="800" kern="0" spc="0" baseline="-1300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-</a:t>
            </a:r>
            <a:r>
              <a:rPr sz="900" kern="0" spc="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r>
              <a:rPr sz="1000" kern="0" spc="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</a:t>
            </a:r>
            <a:r>
              <a:rPr sz="900" kern="0" spc="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</a:t>
            </a:r>
            <a:r>
              <a:rPr sz="900" kern="0" spc="13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venu</a:t>
            </a:r>
            <a:r>
              <a:rPr sz="900" kern="0" spc="-1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r>
              <a:rPr sz="900" kern="0" spc="14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1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an</a:t>
            </a:r>
            <a:r>
              <a:rPr sz="900" kern="0" spc="-1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</a:t>
            </a:r>
            <a:r>
              <a:rPr sz="900" kern="0" spc="21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1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</a:t>
            </a:r>
            <a:r>
              <a:rPr sz="900" kern="0" spc="-1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utdoo</a:t>
            </a:r>
            <a:r>
              <a:rPr sz="1000" kern="0" spc="-1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</a:t>
            </a:r>
            <a:r>
              <a:rPr sz="1000" kern="0" spc="12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-1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use</a:t>
            </a:r>
            <a:r>
              <a:rPr sz="900" kern="0" spc="16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800" kern="0" spc="-1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(</a:t>
            </a:r>
            <a:r>
              <a:rPr sz="900" kern="0" spc="-1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1000" kern="0" spc="-1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</a:t>
            </a:r>
            <a:r>
              <a:rPr sz="1000" kern="0" spc="15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1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</a:t>
            </a:r>
            <a:r>
              <a:rPr sz="900" kern="0" spc="-1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</a:t>
            </a:r>
            <a:r>
              <a:rPr sz="1400" kern="0" spc="-10" baseline="-400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1500" kern="0" spc="-10" baseline="-300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r>
              <a:rPr sz="900" kern="0" spc="-11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300" kern="0" spc="-10" baseline="-400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:</a:t>
            </a:r>
            <a:r>
              <a:rPr sz="800" kern="0" spc="13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400" kern="0" spc="-10" baseline="-400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</a:t>
            </a:r>
            <a:r>
              <a:rPr lang="en-US" sz="1400" kern="0" spc="-10" baseline="-400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5-67</a:t>
            </a:r>
            <a:r>
              <a:rPr sz="1400" kern="0" spc="-10" baseline="-400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)</a:t>
            </a:r>
            <a:r>
              <a:rPr sz="1000" kern="0" spc="-1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;            </a:t>
            </a:r>
            <a:r>
              <a:rPr lang="en-US" sz="1000" kern="0" spc="-1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7</a:t>
            </a:r>
            <a:r>
              <a:rPr sz="900" kern="0" spc="-8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-1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.t</a:t>
            </a:r>
            <a:r>
              <a:rPr sz="1000" kern="0" spc="-1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</a:t>
            </a:r>
            <a:r>
              <a:rPr sz="900" kern="0" spc="-1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k</a:t>
            </a:r>
            <a:r>
              <a:rPr sz="1000" kern="0" spc="-1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r>
              <a:rPr sz="1000" kern="0" spc="9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-1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th</a:t>
            </a:r>
            <a:r>
              <a:rPr sz="1000" kern="0" spc="-1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r>
              <a:rPr sz="1000" kern="0" spc="14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1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</a:t>
            </a:r>
            <a:r>
              <a:rPr sz="900" kern="0" spc="-1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</a:t>
            </a:r>
            <a:r>
              <a:rPr sz="1000" kern="0" spc="-1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van</a:t>
            </a:r>
            <a:r>
              <a:rPr sz="900" kern="0" spc="-1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1000" kern="0" spc="-1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age</a:t>
            </a:r>
            <a:r>
              <a:rPr sz="1000" kern="0" spc="11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1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</a:t>
            </a:r>
            <a:r>
              <a:rPr sz="900" kern="0" spc="-1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f</a:t>
            </a:r>
            <a:r>
              <a:rPr sz="900" kern="0" spc="9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1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un</a:t>
            </a:r>
            <a:r>
              <a:rPr sz="900" kern="0" spc="-1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800" kern="0" spc="-1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q</a:t>
            </a:r>
            <a:r>
              <a:rPr sz="1000" kern="0" spc="-1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ue</a:t>
            </a:r>
            <a:r>
              <a:rPr sz="1000" kern="0" spc="16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1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op</a:t>
            </a:r>
            <a:r>
              <a:rPr sz="900" kern="0" spc="-1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ti</a:t>
            </a:r>
            <a:r>
              <a:rPr sz="1000" kern="0" spc="-1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ca</a:t>
            </a:r>
            <a:r>
              <a:rPr sz="800" kern="0" spc="-1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</a:t>
            </a:r>
            <a:r>
              <a:rPr sz="800" kern="0" spc="20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-1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1000" kern="0" spc="-1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ec</a:t>
            </a:r>
            <a:r>
              <a:rPr sz="900" kern="0" spc="-1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</a:t>
            </a:r>
            <a:r>
              <a:rPr sz="1000" kern="0" spc="-1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</a:t>
            </a:r>
            <a:r>
              <a:rPr sz="900" kern="0" spc="-1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800" kern="0" spc="-2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q</a:t>
            </a:r>
            <a:r>
              <a:rPr sz="1000" kern="0" spc="-2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ue</a:t>
            </a:r>
            <a:r>
              <a:rPr sz="1000" kern="0" spc="9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2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an</a:t>
            </a:r>
            <a:r>
              <a:rPr sz="900" kern="0" spc="-2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</a:t>
            </a:r>
            <a:r>
              <a:rPr sz="900" kern="0" spc="14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2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spec</a:t>
            </a:r>
            <a:r>
              <a:rPr sz="900" kern="0" spc="-2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800" kern="0" spc="-2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al  </a:t>
            </a:r>
            <a:r>
              <a:rPr sz="900" kern="0" spc="-2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</a:t>
            </a:r>
            <a:r>
              <a:rPr sz="1000" kern="0" spc="-2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ous</a:t>
            </a:r>
            <a:r>
              <a:rPr sz="900" kern="0" spc="-2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1000" kern="0" spc="-2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ng</a:t>
            </a:r>
            <a:r>
              <a:rPr sz="1000" kern="0" spc="16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-2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</a:t>
            </a:r>
            <a:r>
              <a:rPr sz="1000" kern="0" spc="-2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es</a:t>
            </a:r>
            <a:r>
              <a:rPr sz="900" kern="0" spc="-2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800" kern="0" spc="-2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g</a:t>
            </a:r>
            <a:r>
              <a:rPr sz="1000" kern="0" spc="-20" dirty="0">
                <a:solidFill>
                  <a:srgbClr val="36363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          </a:t>
            </a:r>
            <a:r>
              <a:rPr sz="1200" kern="0" spc="-50" baseline="-400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,</a:t>
            </a:r>
            <a:r>
              <a:rPr sz="700" kern="0" spc="-9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-5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1000" kern="0" spc="-5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1000" kern="0" spc="13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-5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1000" kern="0" spc="-5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nc</a:t>
            </a:r>
            <a:r>
              <a:rPr sz="1100" kern="0" spc="-5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</a:t>
            </a:r>
            <a:r>
              <a:rPr sz="1000" kern="0" spc="-5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eases</a:t>
            </a:r>
            <a:r>
              <a:rPr sz="1000" kern="0" spc="9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-5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th</a:t>
            </a:r>
            <a:r>
              <a:rPr sz="1000" kern="0" spc="-5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r>
              <a:rPr sz="1000" kern="0" spc="15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-5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1000" kern="0" spc="-5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</a:t>
            </a:r>
            <a:r>
              <a:rPr sz="900" kern="0" spc="-1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1000" kern="0" spc="-1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ens</a:t>
            </a:r>
            <a:r>
              <a:rPr sz="900" kern="0" spc="-1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it</a:t>
            </a:r>
            <a:r>
              <a:rPr sz="1000" kern="0" spc="-1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y</a:t>
            </a:r>
            <a:r>
              <a:rPr sz="1000" kern="0" spc="8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1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</a:t>
            </a:r>
            <a:r>
              <a:rPr sz="1100" kern="0" spc="-1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</a:t>
            </a:r>
            <a:r>
              <a:rPr sz="800" kern="0" spc="-1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  </a:t>
            </a:r>
            <a:r>
              <a:rPr sz="1000" kern="0" spc="-1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un</a:t>
            </a:r>
            <a:r>
              <a:rPr sz="800" kern="0" spc="-1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ifo</a:t>
            </a:r>
            <a:r>
              <a:rPr sz="1100" kern="0" spc="-1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rm</a:t>
            </a:r>
            <a:r>
              <a:rPr sz="900" kern="0" spc="-1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it</a:t>
            </a:r>
            <a:r>
              <a:rPr sz="1000" kern="0" spc="-1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y</a:t>
            </a:r>
            <a:r>
              <a:rPr sz="1000" kern="0" spc="10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1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</a:t>
            </a:r>
            <a:r>
              <a:rPr sz="900" kern="0" spc="-1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f</a:t>
            </a:r>
            <a:r>
              <a:rPr sz="900" kern="0" spc="13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-1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li</a:t>
            </a:r>
            <a:r>
              <a:rPr sz="1100" kern="0" spc="-1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g</a:t>
            </a:r>
            <a:r>
              <a:rPr sz="900" kern="0" spc="-1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</a:t>
            </a:r>
            <a:r>
              <a:rPr sz="900" kern="0" spc="14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1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gr</a:t>
            </a:r>
            <a:r>
              <a:rPr sz="1000" kern="0" spc="-1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r>
              <a:rPr sz="1000" kern="0" spc="-2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</a:t>
            </a:r>
            <a:r>
              <a:rPr sz="900" kern="0" spc="-2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tl</a:t>
            </a:r>
            <a:r>
              <a:rPr sz="1000" kern="0" spc="-2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y</a:t>
            </a:r>
            <a:r>
              <a:rPr sz="1000" kern="0" spc="11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20" baseline="-500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,</a:t>
            </a:r>
            <a:r>
              <a:rPr sz="600" kern="0" spc="-7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2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</a:t>
            </a:r>
            <a:r>
              <a:rPr sz="1000" kern="0" spc="-2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</a:t>
            </a:r>
            <a:r>
              <a:rPr sz="900" kern="0" spc="-2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ti  U</a:t>
            </a:r>
            <a:r>
              <a:rPr sz="800" kern="0" spc="-2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V</a:t>
            </a:r>
            <a:r>
              <a:rPr lang="en-US" sz="800" kern="0" spc="-2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                                                 8</a:t>
            </a:r>
            <a:r>
              <a:rPr sz="900" kern="0" spc="0" dirty="0">
                <a:solidFill>
                  <a:srgbClr val="2D2D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AllTy</a:t>
            </a:r>
            <a:r>
              <a:rPr sz="1000" kern="0" spc="0" dirty="0">
                <a:solidFill>
                  <a:srgbClr val="2D2D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pes</a:t>
            </a:r>
            <a:r>
              <a:rPr sz="1000" kern="0" spc="150" dirty="0">
                <a:solidFill>
                  <a:srgbClr val="2D2D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0" dirty="0">
                <a:solidFill>
                  <a:srgbClr val="2D2D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b</a:t>
            </a:r>
            <a:r>
              <a:rPr sz="1000" kern="0" spc="0" dirty="0">
                <a:solidFill>
                  <a:srgbClr val="2D2D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r>
              <a:rPr sz="900" kern="0" spc="0" dirty="0">
                <a:solidFill>
                  <a:srgbClr val="2D2D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lo</a:t>
            </a:r>
            <a:r>
              <a:rPr sz="1000" kern="0" spc="0" dirty="0">
                <a:solidFill>
                  <a:srgbClr val="2D2D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ng</a:t>
            </a:r>
            <a:r>
              <a:rPr sz="1000" kern="0" spc="100" dirty="0">
                <a:solidFill>
                  <a:srgbClr val="2D2D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0" dirty="0">
                <a:solidFill>
                  <a:srgbClr val="2D2D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1000" kern="0" spc="0" dirty="0">
                <a:solidFill>
                  <a:srgbClr val="2D2D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</a:t>
            </a:r>
            <a:r>
              <a:rPr sz="1000" kern="0" spc="150" dirty="0">
                <a:solidFill>
                  <a:srgbClr val="2D2D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0" dirty="0">
                <a:solidFill>
                  <a:srgbClr val="2D2D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lo</a:t>
            </a:r>
            <a:r>
              <a:rPr sz="1000" kern="0" spc="0" dirty="0">
                <a:solidFill>
                  <a:srgbClr val="2D2D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 vo</a:t>
            </a:r>
            <a:r>
              <a:rPr sz="900" kern="0" spc="0" dirty="0">
                <a:solidFill>
                  <a:srgbClr val="2D2D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</a:t>
            </a:r>
            <a:r>
              <a:rPr sz="1000" kern="0" spc="0" dirty="0">
                <a:solidFill>
                  <a:srgbClr val="2D2D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ta</a:t>
            </a:r>
            <a:r>
              <a:rPr sz="1700" kern="0" spc="0" baseline="-6000" dirty="0">
                <a:solidFill>
                  <a:srgbClr val="2D2D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g</a:t>
            </a:r>
            <a:r>
              <a:rPr sz="1000" kern="0" spc="0" dirty="0">
                <a:solidFill>
                  <a:srgbClr val="2D2D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     </a:t>
            </a:r>
            <a:r>
              <a:rPr sz="900" kern="0" spc="0" dirty="0">
                <a:solidFill>
                  <a:srgbClr val="2D2D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</a:t>
            </a:r>
            <a:r>
              <a:rPr sz="900" kern="0" spc="130" dirty="0">
                <a:solidFill>
                  <a:srgbClr val="2D2D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2D2D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</a:t>
            </a:r>
            <a:r>
              <a:rPr sz="900" kern="0" spc="0" dirty="0">
                <a:solidFill>
                  <a:srgbClr val="2D2D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1000" kern="0" spc="0" dirty="0">
                <a:solidFill>
                  <a:srgbClr val="2D2D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</a:t>
            </a:r>
            <a:r>
              <a:rPr sz="900" kern="0" spc="0" dirty="0">
                <a:solidFill>
                  <a:srgbClr val="2D2D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1000" kern="0" spc="0" dirty="0">
                <a:solidFill>
                  <a:srgbClr val="2D2D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</a:t>
            </a:r>
            <a:r>
              <a:rPr sz="1000" kern="0" spc="-130" dirty="0">
                <a:solidFill>
                  <a:srgbClr val="2D2D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10" baseline="-5000" dirty="0">
                <a:solidFill>
                  <a:srgbClr val="2D2D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,</a:t>
            </a:r>
            <a:r>
              <a:rPr sz="1000" kern="0" spc="-10" dirty="0">
                <a:solidFill>
                  <a:srgbClr val="2D2D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vo</a:t>
            </a:r>
            <a:r>
              <a:rPr sz="900" kern="0" spc="-10" dirty="0">
                <a:solidFill>
                  <a:srgbClr val="2D2D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lt</a:t>
            </a:r>
            <a:r>
              <a:rPr sz="1000" kern="0" spc="-10" dirty="0">
                <a:solidFill>
                  <a:srgbClr val="2D2D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</a:t>
            </a:r>
            <a:r>
              <a:rPr sz="1700" kern="0" spc="-10" baseline="-6000" dirty="0">
                <a:solidFill>
                  <a:srgbClr val="2D2D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g</a:t>
            </a:r>
            <a:r>
              <a:rPr sz="1000" kern="0" spc="-10" dirty="0">
                <a:solidFill>
                  <a:srgbClr val="2D2D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r>
              <a:rPr sz="1000" kern="0" spc="80" dirty="0">
                <a:solidFill>
                  <a:srgbClr val="2D2D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10" dirty="0">
                <a:solidFill>
                  <a:srgbClr val="2D2D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var</a:t>
            </a:r>
            <a:r>
              <a:rPr sz="900" kern="0" spc="-10" dirty="0">
                <a:solidFill>
                  <a:srgbClr val="2D2D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1000" kern="0" spc="-10" dirty="0">
                <a:solidFill>
                  <a:srgbClr val="2D2D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es</a:t>
            </a:r>
            <a:r>
              <a:rPr sz="1000" kern="0" spc="60" dirty="0">
                <a:solidFill>
                  <a:srgbClr val="2D2D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-10" dirty="0">
                <a:solidFill>
                  <a:srgbClr val="2D2D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fr</a:t>
            </a:r>
            <a:r>
              <a:rPr sz="1000" kern="0" spc="-10" dirty="0">
                <a:solidFill>
                  <a:srgbClr val="2D2D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om  </a:t>
            </a:r>
            <a:r>
              <a:rPr sz="900" kern="0" spc="-10" dirty="0">
                <a:solidFill>
                  <a:srgbClr val="2D2D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DC5V</a:t>
            </a:r>
            <a:r>
              <a:rPr sz="900" kern="0" spc="-110" dirty="0">
                <a:solidFill>
                  <a:srgbClr val="2D2D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-10" baseline="-17000" dirty="0">
                <a:solidFill>
                  <a:srgbClr val="2D2D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-</a:t>
            </a:r>
            <a:r>
              <a:rPr sz="600" kern="0" spc="-10" dirty="0">
                <a:solidFill>
                  <a:srgbClr val="2D2D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                        </a:t>
            </a:r>
            <a:r>
              <a:rPr sz="900" kern="0" spc="-3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DC24</a:t>
            </a:r>
            <a:r>
              <a:rPr sz="1000" kern="0" spc="-3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v</a:t>
            </a:r>
            <a:r>
              <a:rPr sz="1000" kern="0" spc="-14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30" baseline="-500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,</a:t>
            </a:r>
            <a:r>
              <a:rPr sz="700" kern="0" spc="-3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</a:t>
            </a:r>
            <a:r>
              <a:rPr sz="1000" kern="0" spc="-3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can  </a:t>
            </a:r>
            <a:r>
              <a:rPr sz="900" kern="0" spc="-3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b</a:t>
            </a:r>
            <a:r>
              <a:rPr sz="1000" kern="0" spc="-3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r>
              <a:rPr sz="1000" kern="0" spc="14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3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cu</a:t>
            </a:r>
            <a:r>
              <a:rPr sz="900" kern="0" spc="-3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900" kern="0" spc="12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3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</a:t>
            </a:r>
            <a:r>
              <a:rPr sz="900" kern="0" spc="-3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900" kern="0" spc="18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-3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1l</a:t>
            </a:r>
            <a:r>
              <a:rPr sz="1000" kern="0" spc="-3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r>
              <a:rPr sz="900" kern="0" spc="-3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</a:t>
            </a:r>
            <a:r>
              <a:rPr sz="900" kern="0" spc="-10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30" baseline="-500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,</a:t>
            </a:r>
            <a:r>
              <a:rPr sz="600" kern="0" spc="-6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-3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3l</a:t>
            </a:r>
            <a:r>
              <a:rPr sz="1000" kern="0" spc="-3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r>
              <a:rPr sz="900" kern="0" spc="-3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</a:t>
            </a:r>
            <a:r>
              <a:rPr sz="900" kern="0" spc="-10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30" baseline="-500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,</a:t>
            </a:r>
            <a:r>
              <a:rPr sz="700" kern="0" spc="-11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-3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</a:t>
            </a:r>
            <a:r>
              <a:rPr sz="900" kern="0" spc="-4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</a:t>
            </a:r>
            <a:r>
              <a:rPr sz="1000" kern="0" spc="-4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r>
              <a:rPr sz="900" kern="0" spc="-4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</a:t>
            </a:r>
            <a:r>
              <a:rPr sz="1000" kern="0" spc="-4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 to</a:t>
            </a:r>
            <a:r>
              <a:rPr sz="1000" kern="0" spc="15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3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r>
              <a:rPr sz="1000" kern="0" spc="-3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</a:t>
            </a:r>
            <a:r>
              <a:rPr sz="900" kern="0" spc="-3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k</a:t>
            </a:r>
            <a:r>
              <a:rPr sz="1000" kern="0" spc="-3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r>
              <a:rPr sz="1000" kern="0" spc="11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3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</a:t>
            </a:r>
            <a:r>
              <a:rPr sz="1000" kern="0" spc="16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-3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1100" kern="0" spc="-3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</a:t>
            </a:r>
            <a:r>
              <a:rPr sz="900" kern="0" spc="-3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divid</a:t>
            </a:r>
            <a:r>
              <a:rPr sz="1000" kern="0" spc="-3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ua</a:t>
            </a:r>
            <a:r>
              <a:rPr sz="900" kern="0" spc="-3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</a:t>
            </a:r>
            <a:r>
              <a:rPr sz="900" kern="0" spc="14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3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</a:t>
            </a:r>
            <a:r>
              <a:rPr sz="1000" kern="0" spc="-3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art</a:t>
            </a:r>
            <a:r>
              <a:rPr sz="1100" kern="0" spc="-30" dirty="0">
                <a:solidFill>
                  <a:srgbClr val="3434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;</a:t>
            </a:r>
            <a:endParaRPr lang="en-US" altLang="en-US" sz="1100" dirty="0"/>
          </a:p>
          <a:p>
            <a:pPr marL="72390" algn="l" rtl="0" eaLnBrk="0">
              <a:lnSpc>
                <a:spcPts val="1405"/>
              </a:lnSpc>
              <a:spcBef>
                <a:spcPts val="235"/>
              </a:spcBef>
            </a:pPr>
            <a:r>
              <a:rPr lang="en-US" sz="900" kern="0" spc="-120" dirty="0">
                <a:solidFill>
                  <a:srgbClr val="4545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9</a:t>
            </a:r>
            <a:r>
              <a:rPr sz="900" kern="0" spc="-120" dirty="0">
                <a:solidFill>
                  <a:srgbClr val="4545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-20" dirty="0">
                <a:solidFill>
                  <a:srgbClr val="4545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r>
              <a:rPr sz="1000" kern="0" spc="-20" dirty="0">
                <a:solidFill>
                  <a:srgbClr val="4545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noug</a:t>
            </a:r>
            <a:r>
              <a:rPr sz="900" kern="0" spc="-20" dirty="0">
                <a:solidFill>
                  <a:srgbClr val="4545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</a:t>
            </a:r>
            <a:r>
              <a:rPr sz="900" kern="0" spc="180" dirty="0">
                <a:solidFill>
                  <a:srgbClr val="4545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-20" dirty="0">
                <a:solidFill>
                  <a:srgbClr val="4545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r>
              <a:rPr sz="1000" kern="0" spc="-20" dirty="0">
                <a:solidFill>
                  <a:srgbClr val="4545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oun</a:t>
            </a:r>
            <a:r>
              <a:rPr sz="900" kern="0" spc="-20" dirty="0">
                <a:solidFill>
                  <a:srgbClr val="4545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ti</a:t>
            </a:r>
            <a:r>
              <a:rPr sz="1000" kern="0" spc="-20" dirty="0">
                <a:solidFill>
                  <a:srgbClr val="4545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ng</a:t>
            </a:r>
            <a:r>
              <a:rPr sz="1000" kern="0" spc="130" dirty="0">
                <a:solidFill>
                  <a:srgbClr val="4545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20" dirty="0">
                <a:solidFill>
                  <a:srgbClr val="4545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accessor</a:t>
            </a:r>
            <a:r>
              <a:rPr sz="900" kern="0" spc="-20" dirty="0">
                <a:solidFill>
                  <a:srgbClr val="4545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1000" kern="0" spc="-20" dirty="0">
                <a:solidFill>
                  <a:srgbClr val="4545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es</a:t>
            </a:r>
            <a:r>
              <a:rPr sz="1000" kern="0" spc="110" dirty="0">
                <a:solidFill>
                  <a:srgbClr val="4545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20" dirty="0">
                <a:solidFill>
                  <a:srgbClr val="4545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an</a:t>
            </a:r>
            <a:r>
              <a:rPr sz="900" kern="0" spc="-20" dirty="0">
                <a:solidFill>
                  <a:srgbClr val="4545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</a:t>
            </a:r>
            <a:r>
              <a:rPr sz="900" kern="0" spc="210" dirty="0">
                <a:solidFill>
                  <a:srgbClr val="4545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20" dirty="0">
                <a:solidFill>
                  <a:srgbClr val="4545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en</a:t>
            </a:r>
            <a:r>
              <a:rPr sz="900" kern="0" spc="-20" dirty="0">
                <a:solidFill>
                  <a:srgbClr val="4545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</a:t>
            </a:r>
            <a:r>
              <a:rPr sz="900" kern="0" spc="170" dirty="0">
                <a:solidFill>
                  <a:srgbClr val="4545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20" dirty="0">
                <a:solidFill>
                  <a:srgbClr val="4545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caps</a:t>
            </a:r>
            <a:r>
              <a:rPr sz="1000" kern="0" spc="110" dirty="0">
                <a:solidFill>
                  <a:srgbClr val="4545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-30" dirty="0">
                <a:solidFill>
                  <a:srgbClr val="4545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1000" kern="0" spc="-30" dirty="0">
                <a:solidFill>
                  <a:srgbClr val="4545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nc</a:t>
            </a:r>
            <a:r>
              <a:rPr sz="900" kern="0" spc="-30" dirty="0">
                <a:solidFill>
                  <a:srgbClr val="4545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</a:t>
            </a:r>
            <a:r>
              <a:rPr sz="1000" kern="0" spc="-30" dirty="0">
                <a:solidFill>
                  <a:srgbClr val="4545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u</a:t>
            </a:r>
            <a:r>
              <a:rPr sz="900" kern="0" spc="-30" dirty="0">
                <a:solidFill>
                  <a:srgbClr val="4545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</a:t>
            </a:r>
            <a:r>
              <a:rPr sz="1000" kern="0" spc="-30" dirty="0">
                <a:solidFill>
                  <a:srgbClr val="4545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r>
              <a:rPr sz="900" kern="0" spc="-30" dirty="0">
                <a:solidFill>
                  <a:srgbClr val="4545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</a:t>
            </a:r>
            <a:r>
              <a:rPr sz="900" kern="0" spc="150" dirty="0">
                <a:solidFill>
                  <a:srgbClr val="4545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-30" dirty="0">
                <a:solidFill>
                  <a:srgbClr val="4545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f</a:t>
            </a:r>
            <a:r>
              <a:rPr sz="800" kern="0" spc="-30" dirty="0">
                <a:solidFill>
                  <a:srgbClr val="4545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</a:t>
            </a:r>
            <a:r>
              <a:rPr sz="1000" kern="0" spc="-30" dirty="0">
                <a:solidFill>
                  <a:srgbClr val="4545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</a:t>
            </a:r>
            <a:r>
              <a:rPr sz="1000" kern="0" spc="140" dirty="0">
                <a:solidFill>
                  <a:srgbClr val="4545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30" dirty="0">
                <a:solidFill>
                  <a:srgbClr val="4545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</a:t>
            </a:r>
            <a:r>
              <a:rPr sz="1000" kern="0" spc="-30" dirty="0">
                <a:solidFill>
                  <a:srgbClr val="4545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ro</a:t>
            </a:r>
            <a:r>
              <a:rPr sz="1500" kern="0" spc="-30" baseline="5000" dirty="0">
                <a:solidFill>
                  <a:srgbClr val="4545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j</a:t>
            </a:r>
            <a:r>
              <a:rPr sz="1000" kern="0" spc="-30" dirty="0">
                <a:solidFill>
                  <a:srgbClr val="4545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ec</a:t>
            </a:r>
            <a:r>
              <a:rPr sz="900" kern="0" spc="-30" dirty="0">
                <a:solidFill>
                  <a:srgbClr val="4545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900" kern="0" spc="200" dirty="0">
                <a:solidFill>
                  <a:srgbClr val="4545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30" dirty="0">
                <a:solidFill>
                  <a:srgbClr val="4545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use</a:t>
            </a:r>
            <a:r>
              <a:rPr sz="1100" kern="0" spc="-30" dirty="0">
                <a:solidFill>
                  <a:srgbClr val="45454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;</a:t>
            </a:r>
            <a:endParaRPr lang="en-US" altLang="en-US" sz="1100" dirty="0"/>
          </a:p>
          <a:p>
            <a:pPr marL="63500" indent="18415" algn="l" rtl="0" eaLnBrk="0">
              <a:lnSpc>
                <a:spcPct val="105000"/>
              </a:lnSpc>
              <a:spcBef>
                <a:spcPts val="195"/>
              </a:spcBef>
            </a:pPr>
            <a:r>
              <a:rPr lang="en-US" sz="900" kern="0" spc="-2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10</a:t>
            </a:r>
            <a:r>
              <a:rPr sz="900" kern="0" spc="-2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.P</a:t>
            </a:r>
            <a:r>
              <a:rPr sz="1100" kern="0" spc="-2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ac</a:t>
            </a:r>
            <a:r>
              <a:rPr sz="900" kern="0" spc="-2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ki</a:t>
            </a:r>
            <a:r>
              <a:rPr sz="1700" kern="0" spc="-20" baseline="-300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ng</a:t>
            </a:r>
            <a:r>
              <a:rPr sz="1000" kern="0" spc="10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500" kern="0" spc="-20" baseline="-300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:</a:t>
            </a:r>
            <a:r>
              <a:rPr sz="900" kern="0" spc="-2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500" kern="0" spc="-20" baseline="-300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</a:t>
            </a:r>
            <a:r>
              <a:rPr sz="1100" kern="0" spc="-3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r>
              <a:rPr sz="700" kern="0" spc="-3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1100" kern="0" spc="-1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ro</a:t>
            </a:r>
            <a:r>
              <a:rPr sz="900" kern="0" spc="-1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ll</a:t>
            </a:r>
            <a:r>
              <a:rPr sz="1000" kern="0" spc="-1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,St</a:t>
            </a:r>
            <a:r>
              <a:rPr sz="1100" kern="0" spc="-1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</a:t>
            </a:r>
            <a:r>
              <a:rPr sz="1000" kern="0" spc="-1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900" kern="0" spc="-1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1100" kern="0" spc="-1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 </a:t>
            </a:r>
            <a:r>
              <a:rPr sz="900" kern="0" spc="-1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b</a:t>
            </a:r>
            <a:r>
              <a:rPr sz="1100" kern="0" spc="-1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ag</a:t>
            </a:r>
            <a:r>
              <a:rPr sz="1100" kern="0" spc="9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1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</a:t>
            </a:r>
            <a:r>
              <a:rPr sz="1000" kern="0" spc="-1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ea</a:t>
            </a:r>
            <a:r>
              <a:rPr sz="900" kern="0" spc="-1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 </a:t>
            </a:r>
            <a:r>
              <a:rPr sz="1100" kern="0" spc="-1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pac</a:t>
            </a:r>
            <a:r>
              <a:rPr sz="900" kern="0" spc="-1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ki</a:t>
            </a:r>
            <a:r>
              <a:rPr sz="1000" kern="0" spc="-1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</a:t>
            </a:r>
            <a:r>
              <a:rPr sz="1700" kern="0" spc="-10" baseline="-300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g</a:t>
            </a:r>
            <a:r>
              <a:rPr sz="1500" kern="0" spc="-10" baseline="-300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(l</a:t>
            </a:r>
            <a:r>
              <a:rPr sz="1000" kern="0" spc="-1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oc</a:t>
            </a:r>
            <a:r>
              <a:rPr sz="900" kern="0" spc="-1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ki</a:t>
            </a:r>
            <a:r>
              <a:rPr sz="1000" kern="0" spc="-1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</a:t>
            </a:r>
            <a:r>
              <a:rPr sz="1100" kern="0" spc="-1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g </a:t>
            </a:r>
            <a:r>
              <a:rPr sz="1000" kern="0" spc="-1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</a:t>
            </a:r>
            <a:r>
              <a:rPr sz="900" kern="0" spc="-1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1000" kern="0" spc="-1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</a:t>
            </a:r>
            <a:r>
              <a:rPr sz="900" kern="0" spc="-1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ti</a:t>
            </a:r>
            <a:r>
              <a:rPr sz="1000" kern="0" spc="-2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</a:t>
            </a:r>
            <a:r>
              <a:rPr sz="1000" kern="0" spc="9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-2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b</a:t>
            </a:r>
            <a:r>
              <a:rPr sz="1000" kern="0" spc="-2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</a:t>
            </a:r>
            <a:r>
              <a:rPr sz="1100" kern="0" spc="-2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g</a:t>
            </a:r>
            <a:r>
              <a:rPr sz="800" kern="0" spc="-2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+</a:t>
            </a:r>
            <a:r>
              <a:rPr sz="1000" kern="0" spc="-2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r>
              <a:rPr sz="1100" kern="0" spc="-2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</a:t>
            </a:r>
            <a:r>
              <a:rPr sz="900" kern="0" spc="-2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1000" kern="0" spc="-2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</a:t>
            </a:r>
            <a:r>
              <a:rPr sz="900" kern="0" spc="-2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1000" kern="0" spc="-2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u</a:t>
            </a:r>
            <a:r>
              <a:rPr sz="1100" kern="0" spc="-2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</a:t>
            </a:r>
            <a:r>
              <a:rPr sz="1000" kern="0" spc="-2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r>
              <a:rPr sz="1000" kern="0" spc="-20" baseline="-1000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-</a:t>
            </a:r>
            <a:r>
              <a:rPr sz="600" kern="0" spc="-2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2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</a:t>
            </a:r>
            <a:r>
              <a:rPr sz="1000" kern="0" spc="-2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</a:t>
            </a:r>
            <a:r>
              <a:rPr sz="1100" kern="0" spc="-2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</a:t>
            </a:r>
            <a:r>
              <a:rPr sz="1000" kern="0" spc="-2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</a:t>
            </a:r>
            <a:r>
              <a:rPr sz="900" kern="0" spc="-2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f      </a:t>
            </a:r>
            <a:r>
              <a:rPr sz="1000" kern="0" spc="-3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</a:t>
            </a:r>
            <a:r>
              <a:rPr sz="1100" kern="0" spc="-3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r>
              <a:rPr sz="1200" kern="0" spc="-3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</a:t>
            </a:r>
            <a:r>
              <a:rPr sz="1000" kern="0" spc="-3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1200" kern="0" spc="-3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cc</a:t>
            </a:r>
            <a:r>
              <a:rPr sz="1100" kern="0" spc="-3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an</a:t>
            </a:r>
            <a:r>
              <a:rPr sz="1000" kern="0" spc="-3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1000" kern="0" spc="9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3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,eas</a:t>
            </a:r>
            <a:r>
              <a:rPr sz="1000" kern="0" spc="-4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y</a:t>
            </a:r>
            <a:r>
              <a:rPr sz="1000" kern="0" spc="12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4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to</a:t>
            </a:r>
            <a:r>
              <a:rPr sz="1000" kern="0" spc="13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4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transport</a:t>
            </a:r>
            <a:r>
              <a:rPr sz="1000" kern="0" spc="13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4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and</a:t>
            </a:r>
            <a:r>
              <a:rPr sz="1000" kern="0" spc="10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4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safety</a:t>
            </a:r>
            <a:r>
              <a:rPr sz="1000" kern="0" spc="12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4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to</a:t>
            </a:r>
            <a:r>
              <a:rPr sz="1000" kern="0" spc="10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4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carry .</a:t>
            </a:r>
            <a:endParaRPr lang="en-US" altLang="en-US" sz="1000" dirty="0"/>
          </a:p>
          <a:p>
            <a:pPr marL="81915" algn="l" rtl="0" eaLnBrk="0">
              <a:lnSpc>
                <a:spcPct val="98000"/>
              </a:lnSpc>
              <a:spcBef>
                <a:spcPts val="290"/>
              </a:spcBef>
            </a:pPr>
            <a:r>
              <a:rPr sz="900" kern="0" spc="-3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lang="en-US" sz="900" kern="0" spc="-3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900" kern="0" spc="-3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.</a:t>
            </a:r>
            <a:r>
              <a:rPr sz="900" kern="0" spc="-9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30" dirty="0">
                <a:solidFill>
                  <a:srgbClr val="14141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</a:t>
            </a:r>
            <a:r>
              <a:rPr sz="1100" kern="0" spc="-30" dirty="0">
                <a:solidFill>
                  <a:srgbClr val="14141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arran</a:t>
            </a:r>
            <a:r>
              <a:rPr sz="1000" kern="0" spc="-30" dirty="0">
                <a:solidFill>
                  <a:srgbClr val="14141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1100" kern="0" spc="-30" dirty="0">
                <a:solidFill>
                  <a:srgbClr val="14141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y</a:t>
            </a:r>
            <a:r>
              <a:rPr sz="900" kern="0" spc="-30" dirty="0">
                <a:solidFill>
                  <a:srgbClr val="14141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: 2</a:t>
            </a:r>
            <a:r>
              <a:rPr sz="1100" kern="0" spc="-30" dirty="0">
                <a:solidFill>
                  <a:srgbClr val="14141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y</a:t>
            </a:r>
            <a:r>
              <a:rPr sz="1000" kern="0" spc="-30" dirty="0">
                <a:solidFill>
                  <a:srgbClr val="14141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r>
              <a:rPr sz="1100" kern="0" spc="-30" dirty="0">
                <a:solidFill>
                  <a:srgbClr val="14141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ar</a:t>
            </a:r>
            <a:r>
              <a:rPr sz="1000" kern="0" spc="-30" dirty="0">
                <a:solidFill>
                  <a:srgbClr val="14141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 wa</a:t>
            </a:r>
            <a:r>
              <a:rPr sz="1100" kern="0" spc="-30" dirty="0">
                <a:solidFill>
                  <a:srgbClr val="14141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rr</a:t>
            </a:r>
            <a:r>
              <a:rPr sz="1000" kern="0" spc="-30" dirty="0">
                <a:solidFill>
                  <a:srgbClr val="14141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an</a:t>
            </a:r>
            <a:r>
              <a:rPr sz="900" kern="0" spc="-30" dirty="0">
                <a:solidFill>
                  <a:srgbClr val="14141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1100" kern="0" spc="-40" dirty="0">
                <a:solidFill>
                  <a:srgbClr val="14141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y</a:t>
            </a:r>
            <a:endParaRPr sz="1100" kern="0" spc="-40" dirty="0">
              <a:solidFill>
                <a:srgbClr val="141414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81915" algn="l" rtl="0" eaLnBrk="0">
              <a:lnSpc>
                <a:spcPct val="98000"/>
              </a:lnSpc>
              <a:spcBef>
                <a:spcPts val="290"/>
              </a:spcBef>
            </a:pPr>
            <a:endParaRPr lang="en-US" altLang="en-US" sz="1100" dirty="0"/>
          </a:p>
        </p:txBody>
      </p:sp>
      <p:pic>
        <p:nvPicPr>
          <p:cNvPr id="186" name="picture 1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85750" y="4914900"/>
            <a:ext cx="4768850" cy="1924050"/>
          </a:xfrm>
          <a:prstGeom prst="rect">
            <a:avLst/>
          </a:prstGeom>
        </p:spPr>
      </p:pic>
      <p:sp>
        <p:nvSpPr>
          <p:cNvPr id="188" name="textbox 188"/>
          <p:cNvSpPr/>
          <p:nvPr/>
        </p:nvSpPr>
        <p:spPr>
          <a:xfrm>
            <a:off x="5093639" y="7321460"/>
            <a:ext cx="139700" cy="14668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9000"/>
              </a:lnSpc>
            </a:pPr>
            <a:r>
              <a:rPr sz="8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19</a:t>
            </a:r>
            <a:endParaRPr lang="en-US" altLang="en-US" sz="8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17125036931703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42060"/>
            <a:ext cx="5334000" cy="4013835"/>
          </a:xfrm>
          <a:prstGeom prst="rect">
            <a:avLst/>
          </a:prstGeom>
        </p:spPr>
      </p:pic>
      <p:pic>
        <p:nvPicPr>
          <p:cNvPr id="5" name="图片 4" descr="17125036931940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23840"/>
            <a:ext cx="5334000" cy="188976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38200" y="165735"/>
            <a:ext cx="3475990" cy="7893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Neon tube size</a:t>
            </a:r>
            <a:endParaRPr lang="en-US" altLang="zh-CN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7125036926902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884545"/>
            <a:ext cx="5334000" cy="1322705"/>
          </a:xfrm>
          <a:prstGeom prst="rect">
            <a:avLst/>
          </a:prstGeom>
        </p:spPr>
      </p:pic>
      <p:pic>
        <p:nvPicPr>
          <p:cNvPr id="3" name="图片 2" descr="17125036931520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6765"/>
            <a:ext cx="5334000" cy="37058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55" y="811530"/>
            <a:ext cx="3524250" cy="54292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icture 1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5328284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picture 19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5328284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5334000" cy="7556500"/>
          </a:xfrm>
          <a:prstGeom prst="rect">
            <a:avLst/>
          </a:prstGeom>
        </p:spPr>
      </p:pic>
      <p:sp>
        <p:nvSpPr>
          <p:cNvPr id="12" name="textbox 12"/>
          <p:cNvSpPr/>
          <p:nvPr/>
        </p:nvSpPr>
        <p:spPr>
          <a:xfrm>
            <a:off x="246102" y="178023"/>
            <a:ext cx="4916804" cy="732916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lang="en-US" altLang="en-US" sz="100" b="1" dirty="0"/>
          </a:p>
          <a:p>
            <a:pPr marL="18415" algn="l" rtl="0" eaLnBrk="0">
              <a:lnSpc>
                <a:spcPct val="86000"/>
              </a:lnSpc>
            </a:pPr>
            <a:r>
              <a:rPr lang="en-US" altLang="en-US" sz="2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Advantages</a:t>
            </a:r>
            <a:endParaRPr lang="en-US" altLang="en-US" sz="2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 rtl="0" eaLnBrk="0">
              <a:lnSpc>
                <a:spcPct val="113000"/>
              </a:lnSpc>
            </a:pPr>
            <a:endParaRPr lang="en-US" altLang="en-US" sz="1000" b="1" dirty="0"/>
          </a:p>
          <a:p>
            <a:pPr marL="26035" algn="l" rtl="0" eaLnBrk="0">
              <a:lnSpc>
                <a:spcPts val="1420"/>
              </a:lnSpc>
              <a:spcBef>
                <a:spcPts val="360"/>
              </a:spcBef>
            </a:pPr>
            <a:r>
              <a:rPr lang="en-US" sz="1000" b="1" kern="0" spc="-30" dirty="0">
                <a:solidFill>
                  <a:srgbClr val="FFF6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1000" b="1" kern="0" spc="-30" dirty="0">
                <a:solidFill>
                  <a:srgbClr val="FFF6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</a:t>
            </a:r>
            <a:r>
              <a:rPr sz="1100" b="1" kern="0" spc="-30" dirty="0">
                <a:solidFill>
                  <a:srgbClr val="FFF6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ocuse</a:t>
            </a:r>
            <a:r>
              <a:rPr sz="1000" b="1" kern="0" spc="-30" dirty="0">
                <a:solidFill>
                  <a:srgbClr val="FFF6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</a:t>
            </a:r>
            <a:r>
              <a:rPr sz="1000" b="1" kern="0" spc="170" dirty="0">
                <a:solidFill>
                  <a:srgbClr val="FFF6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30" dirty="0">
                <a:solidFill>
                  <a:srgbClr val="FFF6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on</a:t>
            </a:r>
            <a:r>
              <a:rPr sz="1100" b="1" kern="0" spc="170" dirty="0">
                <a:solidFill>
                  <a:srgbClr val="FFF6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30" dirty="0">
                <a:solidFill>
                  <a:srgbClr val="FFF6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manu</a:t>
            </a:r>
            <a:r>
              <a:rPr sz="1000" b="1" kern="0" spc="-30" dirty="0">
                <a:solidFill>
                  <a:srgbClr val="FFF6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</a:t>
            </a:r>
            <a:r>
              <a:rPr sz="900" b="1" kern="0" spc="-30" dirty="0">
                <a:solidFill>
                  <a:srgbClr val="FFF6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sz="1100" b="1" kern="0" spc="-30" dirty="0">
                <a:solidFill>
                  <a:srgbClr val="FFF6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</a:t>
            </a:r>
            <a:r>
              <a:rPr sz="1000" b="1" kern="0" spc="-30" dirty="0">
                <a:solidFill>
                  <a:srgbClr val="FFF6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turing  LED</a:t>
            </a:r>
            <a:r>
              <a:rPr sz="1000" b="1" kern="0" spc="110" dirty="0">
                <a:solidFill>
                  <a:srgbClr val="FFF6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30" dirty="0">
                <a:solidFill>
                  <a:srgbClr val="FFF6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</a:t>
            </a:r>
            <a:r>
              <a:rPr sz="1000" b="1" kern="0" spc="-30" dirty="0">
                <a:solidFill>
                  <a:srgbClr val="FFF6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sz="1100" b="1" kern="0" spc="-30" dirty="0">
                <a:solidFill>
                  <a:srgbClr val="FFF6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</a:t>
            </a:r>
            <a:r>
              <a:rPr sz="1000" b="1" kern="0" spc="-30" dirty="0">
                <a:solidFill>
                  <a:srgbClr val="FFF6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</a:t>
            </a:r>
            <a:r>
              <a:rPr sz="1100" b="1" kern="0" spc="-30" dirty="0">
                <a:solidFill>
                  <a:srgbClr val="FFF6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</a:t>
            </a:r>
            <a:r>
              <a:rPr sz="1100" b="1" kern="0" spc="150" dirty="0">
                <a:solidFill>
                  <a:srgbClr val="FFF6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b="1" kern="0" spc="-30" dirty="0">
                <a:solidFill>
                  <a:srgbClr val="FFF6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li</a:t>
            </a:r>
            <a:r>
              <a:rPr sz="1100" b="1" kern="0" spc="-30" dirty="0">
                <a:solidFill>
                  <a:srgbClr val="FFF6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</a:t>
            </a:r>
            <a:r>
              <a:rPr sz="1000" b="1" kern="0" spc="-30" dirty="0">
                <a:solidFill>
                  <a:srgbClr val="FFF6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hti</a:t>
            </a:r>
            <a:r>
              <a:rPr sz="1100" b="1" kern="0" spc="-30" dirty="0">
                <a:solidFill>
                  <a:srgbClr val="FFF6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ng</a:t>
            </a:r>
            <a:r>
              <a:rPr sz="1100" b="1" kern="0" spc="180" dirty="0">
                <a:solidFill>
                  <a:srgbClr val="FFF6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sz="1100" b="1" kern="0" spc="180" dirty="0">
                <a:solidFill>
                  <a:srgbClr val="FFF6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overa decade.</a:t>
            </a:r>
            <a:endParaRPr lang="en-US" altLang="en-US" sz="1400" b="1" baseline="5000" dirty="0"/>
          </a:p>
          <a:p>
            <a:pPr marL="19685" algn="l" rtl="0" eaLnBrk="0">
              <a:lnSpc>
                <a:spcPts val="1555"/>
              </a:lnSpc>
            </a:pPr>
            <a:r>
              <a:rPr lang="en-US" sz="10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10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</a:t>
            </a:r>
            <a:r>
              <a:rPr sz="12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</a:t>
            </a:r>
            <a:r>
              <a:rPr sz="11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</a:t>
            </a:r>
            <a:r>
              <a:rPr sz="1800" b="1" kern="0" spc="-40" baseline="400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</a:t>
            </a:r>
            <a:r>
              <a:rPr sz="11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</a:t>
            </a:r>
            <a:r>
              <a:rPr sz="10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ti</a:t>
            </a:r>
            <a:r>
              <a:rPr sz="12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sz="10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</a:t>
            </a:r>
            <a:r>
              <a:rPr sz="11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ve</a:t>
            </a:r>
            <a:r>
              <a:rPr sz="1100" b="1" kern="0" spc="1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pr</a:t>
            </a:r>
            <a:r>
              <a:rPr sz="10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</a:t>
            </a:r>
            <a:r>
              <a:rPr sz="11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ce</a:t>
            </a:r>
            <a:r>
              <a:rPr sz="1100" b="1" kern="0" spc="16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an</a:t>
            </a:r>
            <a:r>
              <a:rPr sz="10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</a:t>
            </a:r>
            <a:r>
              <a:rPr sz="1000" b="1" kern="0" spc="2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projec</a:t>
            </a:r>
            <a:r>
              <a:rPr sz="10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sz="1000" b="1" kern="0" spc="10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so</a:t>
            </a:r>
            <a:r>
              <a:rPr sz="10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</a:t>
            </a:r>
            <a:r>
              <a:rPr sz="11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u</a:t>
            </a:r>
            <a:r>
              <a:rPr sz="10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sz="1000" b="1" kern="0" spc="-5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</a:t>
            </a:r>
            <a:r>
              <a:rPr sz="1100" b="1" kern="0" spc="-5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on</a:t>
            </a:r>
            <a:r>
              <a:rPr sz="1100" b="1" kern="0" spc="21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5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ser</a:t>
            </a:r>
            <a:r>
              <a:rPr sz="1000" b="1" kern="0" spc="-5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vi</a:t>
            </a:r>
            <a:r>
              <a:rPr sz="1100" b="1" kern="0" spc="-5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ce</a:t>
            </a:r>
            <a:endParaRPr lang="en-US" altLang="en-US" sz="1100" b="1" dirty="0"/>
          </a:p>
          <a:p>
            <a:pPr marL="26035" algn="l" rtl="0" eaLnBrk="0">
              <a:lnSpc>
                <a:spcPts val="1480"/>
              </a:lnSpc>
            </a:pPr>
            <a:r>
              <a:rPr lang="en-US" sz="1000" b="1" kern="0" spc="-30" dirty="0">
                <a:solidFill>
                  <a:srgbClr val="FFEFF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1000" b="1" kern="0" spc="-30" dirty="0">
                <a:solidFill>
                  <a:srgbClr val="FFEFF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</a:t>
            </a:r>
            <a:r>
              <a:rPr sz="1100" b="1" kern="0" spc="-30" dirty="0">
                <a:solidFill>
                  <a:srgbClr val="FFEFF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ore</a:t>
            </a:r>
            <a:r>
              <a:rPr sz="1100" b="1" kern="0" spc="100" dirty="0">
                <a:solidFill>
                  <a:srgbClr val="FFEFF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b="1" kern="0" spc="-30" dirty="0">
                <a:solidFill>
                  <a:srgbClr val="FFEFF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th</a:t>
            </a:r>
            <a:r>
              <a:rPr sz="1100" b="1" kern="0" spc="-30" dirty="0">
                <a:solidFill>
                  <a:srgbClr val="FFEFF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an</a:t>
            </a:r>
            <a:r>
              <a:rPr sz="1100" b="1" kern="0" spc="170" dirty="0">
                <a:solidFill>
                  <a:srgbClr val="FFEFF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b="1" kern="0" spc="-30" baseline="9000" dirty="0">
                <a:solidFill>
                  <a:srgbClr val="FFEFF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sz="1500" b="1" kern="0" spc="-40" baseline="9000" dirty="0">
                <a:solidFill>
                  <a:srgbClr val="FFEFF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r>
              <a:rPr sz="900" b="1" kern="0" spc="210" dirty="0">
                <a:solidFill>
                  <a:srgbClr val="FFEFF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40" dirty="0">
                <a:solidFill>
                  <a:srgbClr val="FFEFF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pro</a:t>
            </a:r>
            <a:r>
              <a:rPr sz="1000" b="1" kern="0" spc="-40" dirty="0">
                <a:solidFill>
                  <a:srgbClr val="FFEFF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j</a:t>
            </a:r>
            <a:r>
              <a:rPr sz="1100" b="1" kern="0" spc="-40" dirty="0">
                <a:solidFill>
                  <a:srgbClr val="FFEFF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ec</a:t>
            </a:r>
            <a:r>
              <a:rPr sz="1000" b="1" kern="0" spc="-40" dirty="0">
                <a:solidFill>
                  <a:srgbClr val="FFEFF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sz="1000" b="1" kern="0" spc="120" dirty="0">
                <a:solidFill>
                  <a:srgbClr val="FFEFF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40" dirty="0">
                <a:solidFill>
                  <a:srgbClr val="FFEFF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cases</a:t>
            </a:r>
            <a:r>
              <a:rPr sz="1100" b="1" kern="0" spc="110" dirty="0">
                <a:solidFill>
                  <a:srgbClr val="FFEFF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40" dirty="0">
                <a:solidFill>
                  <a:srgbClr val="FFEFF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eac</a:t>
            </a:r>
            <a:r>
              <a:rPr sz="1000" b="1" kern="0" spc="-40" dirty="0">
                <a:solidFill>
                  <a:srgbClr val="FFEFF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</a:t>
            </a:r>
            <a:r>
              <a:rPr sz="1000" b="1" kern="0" spc="100" dirty="0">
                <a:solidFill>
                  <a:srgbClr val="FFEFF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40" dirty="0">
                <a:solidFill>
                  <a:srgbClr val="FFEFF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year</a:t>
            </a:r>
            <a:r>
              <a:rPr lang="en-US" sz="1100" b="1" kern="0" spc="-40" dirty="0">
                <a:solidFill>
                  <a:srgbClr val="FFEFF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- vast knowledget  to handling lighting case </a:t>
            </a:r>
            <a:endParaRPr lang="en-US" altLang="en-US" sz="1100" b="1" dirty="0"/>
          </a:p>
          <a:p>
            <a:pPr marL="15875" algn="l" rtl="0" eaLnBrk="0">
              <a:lnSpc>
                <a:spcPct val="92000"/>
              </a:lnSpc>
              <a:spcBef>
                <a:spcPts val="5"/>
              </a:spcBef>
            </a:pPr>
            <a:r>
              <a:rPr lang="en-US" sz="1000" b="1" kern="0" spc="-2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1000" b="1" kern="0" spc="-2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All</a:t>
            </a:r>
            <a:r>
              <a:rPr sz="1000" b="1" kern="0" spc="-11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b="1" kern="0" spc="-2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sz="900" b="1" kern="0" spc="-2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y</a:t>
            </a:r>
            <a:r>
              <a:rPr sz="1200" b="1" kern="0" spc="-2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</a:t>
            </a:r>
            <a:r>
              <a:rPr sz="1100" b="1" kern="0" spc="-2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es</a:t>
            </a:r>
            <a:r>
              <a:rPr sz="1100" b="1" kern="0" spc="13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2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</a:t>
            </a:r>
            <a:r>
              <a:rPr sz="1000" b="1" kern="0" spc="-2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</a:t>
            </a:r>
            <a:r>
              <a:rPr sz="1000" b="1" kern="0" spc="13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b="1" kern="0" spc="-2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LED</a:t>
            </a:r>
            <a:r>
              <a:rPr sz="1000" b="1" kern="0" spc="12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2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</a:t>
            </a:r>
            <a:r>
              <a:rPr sz="1000" b="1" kern="0" spc="-2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sz="900" b="1" kern="0" spc="-2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</a:t>
            </a:r>
            <a:r>
              <a:rPr sz="1000" b="1" kern="0" spc="-2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</a:t>
            </a:r>
            <a:r>
              <a:rPr sz="1100" b="1" kern="0" spc="-2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</a:t>
            </a:r>
            <a:r>
              <a:rPr sz="1100" b="1" kern="0" spc="10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2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are</a:t>
            </a:r>
            <a:r>
              <a:rPr sz="1100" b="1" kern="0" spc="12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2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ava</a:t>
            </a:r>
            <a:r>
              <a:rPr sz="1000" b="1" kern="0" spc="-2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il</a:t>
            </a:r>
            <a:r>
              <a:rPr sz="1100" b="1" kern="0" spc="-2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sz="1000" b="1" kern="0" spc="-2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bl</a:t>
            </a:r>
            <a:r>
              <a:rPr sz="1100" b="1" kern="0" spc="-2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</a:t>
            </a:r>
            <a:r>
              <a:rPr sz="1100" b="1" kern="0" spc="-20" baseline="-900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endParaRPr lang="en-US" altLang="en-US" sz="1100" b="1" baseline="-9000" dirty="0"/>
          </a:p>
          <a:p>
            <a:pPr marL="18415" algn="l" rtl="0" eaLnBrk="0">
              <a:lnSpc>
                <a:spcPts val="1480"/>
              </a:lnSpc>
            </a:pPr>
            <a:r>
              <a:rPr lang="en-US" sz="1000" b="1" kern="0" spc="-3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1000" b="1" kern="0" spc="-3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Skill</a:t>
            </a:r>
            <a:r>
              <a:rPr sz="1100" b="1" kern="0" spc="-3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</a:t>
            </a:r>
            <a:r>
              <a:rPr sz="1000" b="1" kern="0" spc="-3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</a:t>
            </a:r>
            <a:r>
              <a:rPr sz="1000" b="1" kern="0" spc="17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3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su</a:t>
            </a:r>
            <a:r>
              <a:rPr sz="1800" b="1" kern="0" spc="-30" baseline="600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ppo</a:t>
            </a:r>
            <a:r>
              <a:rPr sz="1100" b="1" kern="0" spc="-3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</a:t>
            </a:r>
            <a:r>
              <a:rPr sz="10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sz="1000" b="1" kern="0" spc="10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sz="11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eam</a:t>
            </a:r>
            <a:r>
              <a:rPr sz="1100" b="1" kern="0" spc="15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an</a:t>
            </a:r>
            <a:r>
              <a:rPr sz="10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</a:t>
            </a:r>
            <a:r>
              <a:rPr sz="1000" b="1" kern="0" spc="20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en</a:t>
            </a:r>
            <a:r>
              <a:rPr sz="12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</a:t>
            </a:r>
            <a:r>
              <a:rPr sz="10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</a:t>
            </a:r>
            <a:r>
              <a:rPr sz="11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neer</a:t>
            </a:r>
            <a:r>
              <a:rPr sz="10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</a:t>
            </a:r>
            <a:r>
              <a:rPr sz="11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</a:t>
            </a:r>
            <a:r>
              <a:rPr sz="12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</a:t>
            </a:r>
            <a:r>
              <a:rPr sz="1200" b="1" kern="0" spc="8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serv</a:t>
            </a:r>
            <a:r>
              <a:rPr sz="10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</a:t>
            </a:r>
            <a:r>
              <a:rPr sz="9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</a:t>
            </a:r>
            <a:r>
              <a:rPr sz="11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</a:t>
            </a:r>
            <a:endParaRPr lang="en-US" altLang="en-US" sz="1100" b="1" dirty="0"/>
          </a:p>
          <a:p>
            <a:pPr marL="19050" indent="-6350" algn="l" rtl="0" eaLnBrk="0">
              <a:lnSpc>
                <a:spcPct val="104000"/>
              </a:lnSpc>
              <a:spcBef>
                <a:spcPts val="5"/>
              </a:spcBef>
            </a:pPr>
            <a:r>
              <a:rPr lang="en-US" sz="1000" b="1" kern="0" spc="-3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1000" b="1" kern="0" spc="-3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Vi</a:t>
            </a:r>
            <a:r>
              <a:rPr sz="1100" b="1" kern="0" spc="-3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sa</a:t>
            </a:r>
            <a:r>
              <a:rPr sz="1000" b="1" kern="0" spc="-3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r>
              <a:rPr sz="900" b="1" kern="0" spc="-3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</a:t>
            </a:r>
            <a:r>
              <a:rPr sz="1100" b="1" kern="0" spc="-3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</a:t>
            </a:r>
            <a:r>
              <a:rPr sz="1100" b="1" kern="0" spc="6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3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sz="1000" b="1" kern="0" spc="-3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ll k</a:t>
            </a:r>
            <a:r>
              <a:rPr sz="900" b="1" kern="0" spc="-3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</a:t>
            </a:r>
            <a:r>
              <a:rPr sz="1100" b="1" kern="0" spc="-3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</a:t>
            </a:r>
            <a:r>
              <a:rPr sz="900" b="1" kern="0" spc="-3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</a:t>
            </a:r>
            <a:r>
              <a:rPr sz="1100" b="1" kern="0" spc="-3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</a:t>
            </a:r>
            <a:r>
              <a:rPr sz="1100" b="1" kern="0" spc="10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3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</a:t>
            </a:r>
            <a:r>
              <a:rPr sz="1000" b="1" kern="0" spc="-3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</a:t>
            </a:r>
            <a:r>
              <a:rPr sz="1000" b="1" kern="0" spc="16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3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pro</a:t>
            </a:r>
            <a:r>
              <a:rPr sz="1000" b="1" kern="0" spc="-3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j</a:t>
            </a:r>
            <a:r>
              <a:rPr sz="1100" b="1" kern="0" spc="-3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ec</a:t>
            </a:r>
            <a:r>
              <a:rPr sz="1000" b="1" kern="0" spc="-3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sz="1000" b="1" kern="0" spc="13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3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case</a:t>
            </a:r>
            <a:r>
              <a:rPr sz="1100" b="1" kern="0" spc="9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3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</a:t>
            </a:r>
            <a:r>
              <a:rPr sz="1000" b="1" kern="0" spc="-3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</a:t>
            </a:r>
            <a:r>
              <a:rPr sz="1100" b="1" kern="0" spc="-3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ow</a:t>
            </a:r>
            <a:r>
              <a:rPr sz="1100" b="1" kern="0" spc="12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3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an</a:t>
            </a:r>
            <a:r>
              <a:rPr sz="1000" b="1" kern="0" spc="-3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</a:t>
            </a:r>
            <a:r>
              <a:rPr sz="1000" b="1" kern="0" spc="22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b="1" kern="0" spc="-3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</a:t>
            </a:r>
            <a:r>
              <a:rPr sz="1100" b="1" kern="0" spc="-3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</a:t>
            </a:r>
            <a:r>
              <a:rPr sz="1000" b="1" kern="0" spc="-3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hib</a:t>
            </a:r>
            <a:r>
              <a:rPr sz="900" b="1" kern="0" spc="-3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</a:t>
            </a:r>
            <a:r>
              <a:rPr sz="1100" b="1" kern="0" spc="-3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sz="10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</a:t>
            </a:r>
            <a:r>
              <a:rPr sz="11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on</a:t>
            </a:r>
            <a:r>
              <a:rPr sz="1100" b="1" kern="0" spc="19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r>
              <a:rPr sz="11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oar</a:t>
            </a:r>
            <a:r>
              <a:rPr sz="9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  i</a:t>
            </a:r>
            <a:r>
              <a:rPr sz="11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</a:t>
            </a:r>
            <a:r>
              <a:rPr sz="1100" b="1" kern="0" spc="17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our</a:t>
            </a:r>
            <a:r>
              <a:rPr sz="1100" b="1" kern="0" spc="6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1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</a:t>
            </a:r>
            <a:r>
              <a:rPr sz="10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</a:t>
            </a:r>
            <a:r>
              <a:rPr sz="11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owroom</a:t>
            </a:r>
            <a:r>
              <a:rPr sz="1100" b="1" kern="0" spc="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100" b="1" kern="0" spc="-3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OEM</a:t>
            </a:r>
            <a:r>
              <a:rPr sz="800" b="1" kern="0" spc="-3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sz="1100" b="1" kern="0" spc="-3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ODM</a:t>
            </a:r>
            <a:r>
              <a:rPr sz="1100" b="1" kern="0" spc="16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b="1" kern="0" spc="-3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</a:t>
            </a:r>
            <a:r>
              <a:rPr sz="1100" b="1" kern="0" spc="-3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ff</a:t>
            </a:r>
            <a:r>
              <a:rPr sz="900" b="1" kern="0" spc="-3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</a:t>
            </a:r>
            <a:r>
              <a:rPr sz="12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re</a:t>
            </a:r>
            <a:r>
              <a:rPr sz="1100" b="1" kern="0" spc="-40" dirty="0">
                <a:solidFill>
                  <a:srgbClr val="FFF7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</a:t>
            </a:r>
            <a:endParaRPr lang="en-US" altLang="en-US" sz="1100" b="1" dirty="0"/>
          </a:p>
          <a:p>
            <a:pPr marL="25400" algn="l" rtl="0" eaLnBrk="0">
              <a:lnSpc>
                <a:spcPts val="1415"/>
              </a:lnSpc>
            </a:pPr>
            <a:r>
              <a:rPr lang="en-US" sz="1000" b="1" kern="0" spc="-40" dirty="0">
                <a:solidFill>
                  <a:srgbClr val="FEF8F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1000" b="1" kern="0" spc="-40" dirty="0">
                <a:solidFill>
                  <a:srgbClr val="FEF8F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</a:t>
            </a:r>
            <a:r>
              <a:rPr sz="1100" b="1" kern="0" spc="-40" dirty="0">
                <a:solidFill>
                  <a:srgbClr val="FEF8F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ea</a:t>
            </a:r>
            <a:r>
              <a:rPr sz="1000" b="1" kern="0" spc="-40" dirty="0">
                <a:solidFill>
                  <a:srgbClr val="FEF8F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</a:t>
            </a:r>
            <a:r>
              <a:rPr sz="900" b="1" kern="0" spc="-40" dirty="0">
                <a:solidFill>
                  <a:srgbClr val="FEF8F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</a:t>
            </a:r>
            <a:r>
              <a:rPr sz="1100" b="1" kern="0" spc="-40" dirty="0">
                <a:solidFill>
                  <a:srgbClr val="FEF8F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sz="1000" b="1" kern="0" spc="-40" dirty="0">
                <a:solidFill>
                  <a:srgbClr val="FEF8F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bl</a:t>
            </a:r>
            <a:r>
              <a:rPr sz="1100" b="1" kern="0" spc="-40" dirty="0">
                <a:solidFill>
                  <a:srgbClr val="FEF8F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</a:t>
            </a:r>
            <a:r>
              <a:rPr sz="1100" b="1" kern="0" spc="200" dirty="0">
                <a:solidFill>
                  <a:srgbClr val="FEF8F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40" dirty="0">
                <a:solidFill>
                  <a:srgbClr val="FEF8F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and</a:t>
            </a:r>
            <a:r>
              <a:rPr sz="1100" b="1" kern="0" spc="230" dirty="0">
                <a:solidFill>
                  <a:srgbClr val="FEF8F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40" dirty="0">
                <a:solidFill>
                  <a:srgbClr val="FEF8F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safe</a:t>
            </a:r>
            <a:r>
              <a:rPr sz="1100" b="1" kern="0" spc="270" dirty="0">
                <a:solidFill>
                  <a:srgbClr val="FEF8F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40" dirty="0">
                <a:solidFill>
                  <a:srgbClr val="FEF8F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payment  methods.</a:t>
            </a:r>
            <a:endParaRPr lang="en-US" altLang="en-US" sz="1100" b="1" dirty="0"/>
          </a:p>
          <a:p>
            <a:pPr marL="17780" algn="l" rtl="0" eaLnBrk="0">
              <a:lnSpc>
                <a:spcPts val="1670"/>
              </a:lnSpc>
            </a:pPr>
            <a:r>
              <a:rPr lang="en-US" sz="1000" b="1" kern="0" spc="-30" dirty="0">
                <a:solidFill>
                  <a:srgbClr val="FFF8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1000" b="1" kern="0" spc="-30" dirty="0">
                <a:solidFill>
                  <a:srgbClr val="FFF8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</a:t>
            </a:r>
            <a:r>
              <a:rPr sz="1100" b="1" kern="0" spc="-30" dirty="0">
                <a:solidFill>
                  <a:srgbClr val="FFF8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ame</a:t>
            </a:r>
            <a:r>
              <a:rPr sz="1100" b="1" kern="0" spc="190" dirty="0">
                <a:solidFill>
                  <a:srgbClr val="FFF8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30" dirty="0">
                <a:solidFill>
                  <a:srgbClr val="FFF8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Qua</a:t>
            </a:r>
            <a:r>
              <a:rPr sz="1000" b="1" kern="0" spc="-30" dirty="0">
                <a:solidFill>
                  <a:srgbClr val="FFF8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lit</a:t>
            </a:r>
            <a:r>
              <a:rPr sz="1100" b="1" kern="0" spc="-30" dirty="0">
                <a:solidFill>
                  <a:srgbClr val="FFF8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y</a:t>
            </a:r>
            <a:r>
              <a:rPr sz="1100" b="1" kern="0" spc="140" dirty="0">
                <a:solidFill>
                  <a:srgbClr val="FFF8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b="1" kern="0" spc="-30" dirty="0">
                <a:solidFill>
                  <a:srgbClr val="FFF8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</a:t>
            </a:r>
            <a:r>
              <a:rPr sz="1100" b="1" kern="0" spc="-30" dirty="0">
                <a:solidFill>
                  <a:srgbClr val="FFF8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ana</a:t>
            </a:r>
            <a:r>
              <a:rPr sz="1800" b="1" kern="0" spc="-30" baseline="7000" dirty="0">
                <a:solidFill>
                  <a:srgbClr val="FFF8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</a:t>
            </a:r>
            <a:r>
              <a:rPr sz="1100" b="1" kern="0" spc="-30" dirty="0">
                <a:solidFill>
                  <a:srgbClr val="FFF8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emen</a:t>
            </a:r>
            <a:r>
              <a:rPr sz="1000" b="1" kern="0" spc="-30" dirty="0">
                <a:solidFill>
                  <a:srgbClr val="FFF8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sz="1000" b="1" kern="0" spc="180" dirty="0">
                <a:solidFill>
                  <a:srgbClr val="FFF8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30" dirty="0">
                <a:solidFill>
                  <a:srgbClr val="FFF8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as</a:t>
            </a:r>
            <a:r>
              <a:rPr sz="1100" b="1" kern="0" spc="120" dirty="0">
                <a:solidFill>
                  <a:srgbClr val="FFF8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b="1" kern="0" spc="-30" dirty="0">
                <a:solidFill>
                  <a:srgbClr val="FFF8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OSRAM</a:t>
            </a:r>
            <a:r>
              <a:rPr sz="1000" b="1" kern="0" spc="220" dirty="0">
                <a:solidFill>
                  <a:srgbClr val="FFF8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30" dirty="0">
                <a:solidFill>
                  <a:srgbClr val="FFF8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an</a:t>
            </a:r>
            <a:r>
              <a:rPr sz="1000" b="1" kern="0" spc="-30" dirty="0">
                <a:solidFill>
                  <a:srgbClr val="FFF8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</a:t>
            </a:r>
            <a:r>
              <a:rPr sz="1000" b="1" kern="0" spc="150" dirty="0">
                <a:solidFill>
                  <a:srgbClr val="FFF8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b="1" kern="0" spc="-30" dirty="0">
                <a:solidFill>
                  <a:srgbClr val="FFF8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Th</a:t>
            </a:r>
            <a:r>
              <a:rPr sz="1100" b="1" kern="0" spc="-30" dirty="0">
                <a:solidFill>
                  <a:srgbClr val="FFF8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orn</a:t>
            </a:r>
            <a:r>
              <a:rPr sz="1600" b="1" kern="0" spc="-30" baseline="8000" dirty="0">
                <a:solidFill>
                  <a:srgbClr val="FFF8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sz="1100" b="1" kern="0" spc="-30" dirty="0">
                <a:solidFill>
                  <a:srgbClr val="FFF8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ec</a:t>
            </a:r>
            <a:r>
              <a:rPr sz="1000" b="1" kern="0" spc="-30" dirty="0">
                <a:solidFill>
                  <a:srgbClr val="FFF8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endParaRPr lang="en-US" altLang="en-US" sz="1000" b="1" dirty="0"/>
          </a:p>
          <a:p>
            <a:pPr marL="24130" algn="l" rtl="0" eaLnBrk="0">
              <a:lnSpc>
                <a:spcPct val="96000"/>
              </a:lnSpc>
              <a:spcBef>
                <a:spcPts val="205"/>
              </a:spcBef>
            </a:pPr>
            <a:endParaRPr sz="1200" b="1" kern="0" spc="-2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/>
              <a:ea typeface="Arial" panose="020B0604020202020204"/>
              <a:cs typeface="Arial" panose="020B0604020202020204"/>
              <a:hlinkClick r:id="rId2">
                <a:extLst>
                  <a:ext uri="{DAF060AB-1E55-43B9-8AAB-6FB025537F2F}">
                    <wpsdc:hlinkClr xmlns:wpsdc="http://www.wps.cn/officeDocument/2017/drawingmlCustomData" val="1A0D12"/>
                    <wpsdc:folHlinkClr xmlns:wpsdc="http://www.wps.cn/officeDocument/2017/drawingmlCustomData" val="1A0D12"/>
                    <wpsdc:hlinkUnderline xmlns:wpsdc="http://www.wps.cn/officeDocument/2017/drawingmlCustomData" val="0"/>
                  </a:ext>
                </a:extLst>
              </a:hlinkClick>
            </a:endParaRPr>
          </a:p>
          <a:p>
            <a:pPr marL="24130" algn="l" rtl="0" eaLnBrk="0">
              <a:lnSpc>
                <a:spcPct val="96000"/>
              </a:lnSpc>
              <a:spcBef>
                <a:spcPts val="205"/>
              </a:spcBef>
            </a:pPr>
            <a:r>
              <a:rPr lang="en-US" sz="2000" b="1" kern="0" spc="-2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/>
                <a:ea typeface="Arial" panose="020B0604020202020204"/>
                <a:cs typeface="Arial" panose="020B0604020202020204"/>
                <a:hlinkClick r:id="rId2">
                  <a:extLst>
                    <a:ext uri="{DAF060AB-1E55-43B9-8AAB-6FB025537F2F}">
                      <wpsdc:hlinkClr xmlns:wpsdc="http://www.wps.cn/officeDocument/2017/drawingmlCustomData" val="1A0D12"/>
                      <wpsdc:folHlinkClr xmlns:wpsdc="http://www.wps.cn/officeDocument/2017/drawingmlCustomData" val="1A0D12"/>
                      <wpsdc:hlinkUnderline xmlns:wpsdc="http://www.wps.cn/officeDocument/2017/drawingmlCustomData" val="0"/>
                    </a:ext>
                  </a:extLst>
                </a:hlinkClick>
              </a:rPr>
              <a:t>Website</a:t>
            </a:r>
            <a:endParaRPr sz="2000" b="1" kern="0" spc="-2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/>
              <a:ea typeface="Arial" panose="020B0604020202020204"/>
              <a:cs typeface="Arial" panose="020B0604020202020204"/>
              <a:hlinkClick r:id="rId2">
                <a:extLst>
                  <a:ext uri="{DAF060AB-1E55-43B9-8AAB-6FB025537F2F}">
                    <wpsdc:hlinkClr xmlns:wpsdc="http://www.wps.cn/officeDocument/2017/drawingmlCustomData" val="1A0D12"/>
                    <wpsdc:folHlinkClr xmlns:wpsdc="http://www.wps.cn/officeDocument/2017/drawingmlCustomData" val="1A0D12"/>
                    <wpsdc:hlinkUnderline xmlns:wpsdc="http://www.wps.cn/officeDocument/2017/drawingmlCustomData" val="0"/>
                  </a:ext>
                </a:extLst>
              </a:hlinkClick>
            </a:endParaRPr>
          </a:p>
          <a:p>
            <a:pPr marL="24130" algn="l" rtl="0" eaLnBrk="0">
              <a:lnSpc>
                <a:spcPct val="96000"/>
              </a:lnSpc>
              <a:spcBef>
                <a:spcPts val="205"/>
              </a:spcBef>
            </a:pPr>
            <a:r>
              <a:rPr sz="1200" b="1" kern="0" spc="-20" dirty="0">
                <a:solidFill>
                  <a:srgbClr val="1A0D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2">
                  <a:extLst>
                    <a:ext uri="{DAF060AB-1E55-43B9-8AAB-6FB025537F2F}">
                      <wpsdc:hlinkClr xmlns:wpsdc="http://www.wps.cn/officeDocument/2017/drawingmlCustomData" val="1A0D12"/>
                      <wpsdc:folHlinkClr xmlns:wpsdc="http://www.wps.cn/officeDocument/2017/drawingmlCustomData" val="1A0D12"/>
                      <wpsdc:hlinkUnderline xmlns:wpsdc="http://www.wps.cn/officeDocument/2017/drawingmlCustomData" val="0"/>
                    </a:ext>
                  </a:extLst>
                </a:hlinkClick>
              </a:rPr>
              <a:t>htt</a:t>
            </a:r>
            <a:r>
              <a:rPr sz="1300" b="1" kern="0" spc="-20" dirty="0">
                <a:solidFill>
                  <a:srgbClr val="1A0D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2">
                  <a:extLst>
                    <a:ext uri="{DAF060AB-1E55-43B9-8AAB-6FB025537F2F}">
                      <wpsdc:hlinkClr xmlns:wpsdc="http://www.wps.cn/officeDocument/2017/drawingmlCustomData" val="1A0D12"/>
                      <wpsdc:folHlinkClr xmlns:wpsdc="http://www.wps.cn/officeDocument/2017/drawingmlCustomData" val="1A0D12"/>
                      <wpsdc:hlinkUnderline xmlns:wpsdc="http://www.wps.cn/officeDocument/2017/drawingmlCustomData" val="0"/>
                    </a:ext>
                  </a:extLst>
                </a:hlinkClick>
              </a:rPr>
              <a:t>ps</a:t>
            </a:r>
            <a:r>
              <a:rPr sz="1200" b="1" kern="0" spc="-20" dirty="0">
                <a:solidFill>
                  <a:srgbClr val="1A0D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2">
                  <a:extLst>
                    <a:ext uri="{DAF060AB-1E55-43B9-8AAB-6FB025537F2F}">
                      <wpsdc:hlinkClr xmlns:wpsdc="http://www.wps.cn/officeDocument/2017/drawingmlCustomData" val="1A0D12"/>
                      <wpsdc:folHlinkClr xmlns:wpsdc="http://www.wps.cn/officeDocument/2017/drawingmlCustomData" val="1A0D12"/>
                      <wpsdc:hlinkUnderline xmlns:wpsdc="http://www.wps.cn/officeDocument/2017/drawingmlCustomData" val="0"/>
                    </a:ext>
                  </a:extLst>
                </a:hlinkClick>
              </a:rPr>
              <a:t>:</a:t>
            </a:r>
            <a:r>
              <a:rPr sz="900" b="1" kern="0" spc="-20" dirty="0">
                <a:solidFill>
                  <a:srgbClr val="1A0D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2">
                  <a:extLst>
                    <a:ext uri="{DAF060AB-1E55-43B9-8AAB-6FB025537F2F}">
                      <wpsdc:hlinkClr xmlns:wpsdc="http://www.wps.cn/officeDocument/2017/drawingmlCustomData" val="1A0D12"/>
                      <wpsdc:folHlinkClr xmlns:wpsdc="http://www.wps.cn/officeDocument/2017/drawingmlCustomData" val="1A0D12"/>
                      <wpsdc:hlinkUnderline xmlns:wpsdc="http://www.wps.cn/officeDocument/2017/drawingmlCustomData" val="0"/>
                    </a:ext>
                  </a:extLst>
                </a:hlinkClick>
              </a:rPr>
              <a:t>//</a:t>
            </a:r>
            <a:r>
              <a:rPr sz="1100" b="1" kern="0" spc="-20" dirty="0">
                <a:solidFill>
                  <a:srgbClr val="1A0D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2">
                  <a:extLst>
                    <a:ext uri="{DAF060AB-1E55-43B9-8AAB-6FB025537F2F}">
                      <wpsdc:hlinkClr xmlns:wpsdc="http://www.wps.cn/officeDocument/2017/drawingmlCustomData" val="1A0D12"/>
                      <wpsdc:folHlinkClr xmlns:wpsdc="http://www.wps.cn/officeDocument/2017/drawingmlCustomData" val="1A0D12"/>
                      <wpsdc:hlinkUnderline xmlns:wpsdc="http://www.wps.cn/officeDocument/2017/drawingmlCustomData" val="0"/>
                    </a:ext>
                  </a:extLst>
                </a:hlinkClick>
              </a:rPr>
              <a:t>w</a:t>
            </a:r>
            <a:r>
              <a:rPr sz="1300" b="1" kern="0" spc="-30" dirty="0">
                <a:solidFill>
                  <a:srgbClr val="1A0D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2">
                  <a:extLst>
                    <a:ext uri="{DAF060AB-1E55-43B9-8AAB-6FB025537F2F}">
                      <wpsdc:hlinkClr xmlns:wpsdc="http://www.wps.cn/officeDocument/2017/drawingmlCustomData" val="1A0D12"/>
                      <wpsdc:folHlinkClr xmlns:wpsdc="http://www.wps.cn/officeDocument/2017/drawingmlCustomData" val="1A0D12"/>
                      <wpsdc:hlinkUnderline xmlns:wpsdc="http://www.wps.cn/officeDocument/2017/drawingmlCustomData" val="0"/>
                    </a:ext>
                  </a:extLst>
                </a:hlinkClick>
              </a:rPr>
              <a:t>ww</a:t>
            </a:r>
            <a:r>
              <a:rPr sz="1000" b="1" kern="0" spc="-30" dirty="0">
                <a:solidFill>
                  <a:srgbClr val="1A0D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2">
                  <a:extLst>
                    <a:ext uri="{DAF060AB-1E55-43B9-8AAB-6FB025537F2F}">
                      <wpsdc:hlinkClr xmlns:wpsdc="http://www.wps.cn/officeDocument/2017/drawingmlCustomData" val="1A0D12"/>
                      <wpsdc:folHlinkClr xmlns:wpsdc="http://www.wps.cn/officeDocument/2017/drawingmlCustomData" val="1A0D12"/>
                      <wpsdc:hlinkUnderline xmlns:wpsdc="http://www.wps.cn/officeDocument/2017/drawingmlCustomData" val="0"/>
                    </a:ext>
                  </a:extLst>
                </a:hlinkClick>
              </a:rPr>
              <a:t>.</a:t>
            </a:r>
            <a:r>
              <a:rPr sz="1000" b="1" kern="0" spc="-160" dirty="0">
                <a:solidFill>
                  <a:srgbClr val="1A0D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2">
                  <a:extLst>
                    <a:ext uri="{DAF060AB-1E55-43B9-8AAB-6FB025537F2F}">
                      <wpsdc:hlinkClr xmlns:wpsdc="http://www.wps.cn/officeDocument/2017/drawingmlCustomData" val="1A0D12"/>
                      <wpsdc:folHlinkClr xmlns:wpsdc="http://www.wps.cn/officeDocument/2017/drawingmlCustomData" val="1A0D12"/>
                      <wpsdc:hlinkUnderline xmlns:wpsdc="http://www.wps.cn/officeDocument/2017/drawingmlCustomData" val="0"/>
                    </a:ext>
                  </a:extLst>
                </a:hlinkClick>
              </a:rPr>
              <a:t> </a:t>
            </a:r>
            <a:r>
              <a:rPr sz="1300" b="1" kern="0" spc="-30" dirty="0">
                <a:solidFill>
                  <a:srgbClr val="1A0D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2">
                  <a:extLst>
                    <a:ext uri="{DAF060AB-1E55-43B9-8AAB-6FB025537F2F}">
                      <wpsdc:hlinkClr xmlns:wpsdc="http://www.wps.cn/officeDocument/2017/drawingmlCustomData" val="1A0D12"/>
                      <wpsdc:folHlinkClr xmlns:wpsdc="http://www.wps.cn/officeDocument/2017/drawingmlCustomData" val="1A0D12"/>
                      <wpsdc:hlinkUnderline xmlns:wpsdc="http://www.wps.cn/officeDocument/2017/drawingmlCustomData" val="0"/>
                    </a:ext>
                  </a:extLst>
                </a:hlinkClick>
              </a:rPr>
              <a:t>rose</a:t>
            </a:r>
            <a:r>
              <a:rPr sz="700" b="1" kern="0" spc="-30" dirty="0">
                <a:solidFill>
                  <a:srgbClr val="1A0D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2">
                  <a:extLst>
                    <a:ext uri="{DAF060AB-1E55-43B9-8AAB-6FB025537F2F}">
                      <wpsdc:hlinkClr xmlns:wpsdc="http://www.wps.cn/officeDocument/2017/drawingmlCustomData" val="1A0D12"/>
                      <wpsdc:folHlinkClr xmlns:wpsdc="http://www.wps.cn/officeDocument/2017/drawingmlCustomData" val="1A0D12"/>
                      <wpsdc:hlinkUnderline xmlns:wpsdc="http://www.wps.cn/officeDocument/2017/drawingmlCustomData" val="0"/>
                    </a:ext>
                  </a:extLst>
                </a:hlinkClick>
              </a:rPr>
              <a:t>-</a:t>
            </a:r>
            <a:r>
              <a:rPr sz="1200" b="1" kern="0" spc="-30" dirty="0">
                <a:solidFill>
                  <a:srgbClr val="1A0D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2">
                  <a:extLst>
                    <a:ext uri="{DAF060AB-1E55-43B9-8AAB-6FB025537F2F}">
                      <wpsdc:hlinkClr xmlns:wpsdc="http://www.wps.cn/officeDocument/2017/drawingmlCustomData" val="1A0D12"/>
                      <wpsdc:folHlinkClr xmlns:wpsdc="http://www.wps.cn/officeDocument/2017/drawingmlCustomData" val="1A0D12"/>
                      <wpsdc:hlinkUnderline xmlns:wpsdc="http://www.wps.cn/officeDocument/2017/drawingmlCustomData" val="0"/>
                    </a:ext>
                  </a:extLst>
                </a:hlinkClick>
              </a:rPr>
              <a:t>li</a:t>
            </a:r>
            <a:r>
              <a:rPr sz="1300" b="1" kern="0" spc="-30" dirty="0">
                <a:solidFill>
                  <a:srgbClr val="1A0D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2">
                  <a:extLst>
                    <a:ext uri="{DAF060AB-1E55-43B9-8AAB-6FB025537F2F}">
                      <wpsdc:hlinkClr xmlns:wpsdc="http://www.wps.cn/officeDocument/2017/drawingmlCustomData" val="1A0D12"/>
                      <wpsdc:folHlinkClr xmlns:wpsdc="http://www.wps.cn/officeDocument/2017/drawingmlCustomData" val="1A0D12"/>
                      <wpsdc:hlinkUnderline xmlns:wpsdc="http://www.wps.cn/officeDocument/2017/drawingmlCustomData" val="0"/>
                    </a:ext>
                  </a:extLst>
                </a:hlinkClick>
              </a:rPr>
              <a:t>g</a:t>
            </a:r>
            <a:r>
              <a:rPr sz="1200" b="1" kern="0" spc="-30" dirty="0">
                <a:solidFill>
                  <a:srgbClr val="1A0D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2">
                  <a:extLst>
                    <a:ext uri="{DAF060AB-1E55-43B9-8AAB-6FB025537F2F}">
                      <wpsdc:hlinkClr xmlns:wpsdc="http://www.wps.cn/officeDocument/2017/drawingmlCustomData" val="1A0D12"/>
                      <wpsdc:folHlinkClr xmlns:wpsdc="http://www.wps.cn/officeDocument/2017/drawingmlCustomData" val="1A0D12"/>
                      <wpsdc:hlinkUnderline xmlns:wpsdc="http://www.wps.cn/officeDocument/2017/drawingmlCustomData" val="0"/>
                    </a:ext>
                  </a:extLst>
                </a:hlinkClick>
              </a:rPr>
              <a:t>hti</a:t>
            </a:r>
            <a:r>
              <a:rPr sz="1300" b="1" kern="0" spc="-30" dirty="0">
                <a:solidFill>
                  <a:srgbClr val="1A0D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2">
                  <a:extLst>
                    <a:ext uri="{DAF060AB-1E55-43B9-8AAB-6FB025537F2F}">
                      <wpsdc:hlinkClr xmlns:wpsdc="http://www.wps.cn/officeDocument/2017/drawingmlCustomData" val="1A0D12"/>
                      <wpsdc:folHlinkClr xmlns:wpsdc="http://www.wps.cn/officeDocument/2017/drawingmlCustomData" val="1A0D12"/>
                      <wpsdc:hlinkUnderline xmlns:wpsdc="http://www.wps.cn/officeDocument/2017/drawingmlCustomData" val="0"/>
                    </a:ext>
                  </a:extLst>
                </a:hlinkClick>
              </a:rPr>
              <a:t>ng</a:t>
            </a:r>
            <a:r>
              <a:rPr sz="1100" b="1" kern="0" spc="-30" dirty="0">
                <a:solidFill>
                  <a:srgbClr val="1A0D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2">
                  <a:extLst>
                    <a:ext uri="{DAF060AB-1E55-43B9-8AAB-6FB025537F2F}">
                      <wpsdc:hlinkClr xmlns:wpsdc="http://www.wps.cn/officeDocument/2017/drawingmlCustomData" val="1A0D12"/>
                      <wpsdc:folHlinkClr xmlns:wpsdc="http://www.wps.cn/officeDocument/2017/drawingmlCustomData" val="1A0D12"/>
                      <wpsdc:hlinkUnderline xmlns:wpsdc="http://www.wps.cn/officeDocument/2017/drawingmlCustomData" val="0"/>
                    </a:ext>
                  </a:extLst>
                </a:hlinkClick>
              </a:rPr>
              <a:t>.</a:t>
            </a:r>
            <a:r>
              <a:rPr sz="1300" b="1" kern="0" spc="-30" dirty="0">
                <a:solidFill>
                  <a:srgbClr val="1A0D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2">
                  <a:extLst>
                    <a:ext uri="{DAF060AB-1E55-43B9-8AAB-6FB025537F2F}">
                      <wpsdc:hlinkClr xmlns:wpsdc="http://www.wps.cn/officeDocument/2017/drawingmlCustomData" val="1A0D12"/>
                      <wpsdc:folHlinkClr xmlns:wpsdc="http://www.wps.cn/officeDocument/2017/drawingmlCustomData" val="1A0D12"/>
                      <wpsdc:hlinkUnderline xmlns:wpsdc="http://www.wps.cn/officeDocument/2017/drawingmlCustomData" val="0"/>
                    </a:ext>
                  </a:extLst>
                </a:hlinkClick>
              </a:rPr>
              <a:t>com</a:t>
            </a:r>
            <a:endParaRPr lang="en-US" altLang="en-US" sz="1300" b="1" dirty="0"/>
          </a:p>
          <a:p>
            <a:pPr marL="24130" algn="l" rtl="0" eaLnBrk="0">
              <a:lnSpc>
                <a:spcPct val="87000"/>
              </a:lnSpc>
              <a:spcBef>
                <a:spcPts val="5"/>
              </a:spcBef>
            </a:pPr>
            <a:r>
              <a:rPr sz="1200" b="1" kern="0" spc="-20" dirty="0">
                <a:solidFill>
                  <a:srgbClr val="0A010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3">
                  <a:extLst>
                    <a:ext uri="{DAF060AB-1E55-43B9-8AAB-6FB025537F2F}">
                      <wpsdc:hlinkClr xmlns:wpsdc="http://www.wps.cn/officeDocument/2017/drawingmlCustomData" val="0A0105"/>
                      <wpsdc:folHlinkClr xmlns:wpsdc="http://www.wps.cn/officeDocument/2017/drawingmlCustomData" val="0A0105"/>
                      <wpsdc:hlinkUnderline xmlns:wpsdc="http://www.wps.cn/officeDocument/2017/drawingmlCustomData" val="0"/>
                    </a:ext>
                  </a:extLst>
                </a:hlinkClick>
              </a:rPr>
              <a:t>htt</a:t>
            </a:r>
            <a:r>
              <a:rPr sz="1400" b="1" kern="0" spc="-20" dirty="0">
                <a:solidFill>
                  <a:srgbClr val="0A010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3">
                  <a:extLst>
                    <a:ext uri="{DAF060AB-1E55-43B9-8AAB-6FB025537F2F}">
                      <wpsdc:hlinkClr xmlns:wpsdc="http://www.wps.cn/officeDocument/2017/drawingmlCustomData" val="0A0105"/>
                      <wpsdc:folHlinkClr xmlns:wpsdc="http://www.wps.cn/officeDocument/2017/drawingmlCustomData" val="0A0105"/>
                      <wpsdc:hlinkUnderline xmlns:wpsdc="http://www.wps.cn/officeDocument/2017/drawingmlCustomData" val="0"/>
                    </a:ext>
                  </a:extLst>
                </a:hlinkClick>
              </a:rPr>
              <a:t>p</a:t>
            </a:r>
            <a:r>
              <a:rPr sz="1300" b="1" kern="0" spc="-20" dirty="0">
                <a:solidFill>
                  <a:srgbClr val="0A010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3">
                  <a:extLst>
                    <a:ext uri="{DAF060AB-1E55-43B9-8AAB-6FB025537F2F}">
                      <wpsdc:hlinkClr xmlns:wpsdc="http://www.wps.cn/officeDocument/2017/drawingmlCustomData" val="0A0105"/>
                      <wpsdc:folHlinkClr xmlns:wpsdc="http://www.wps.cn/officeDocument/2017/drawingmlCustomData" val="0A0105"/>
                      <wpsdc:hlinkUnderline xmlns:wpsdc="http://www.wps.cn/officeDocument/2017/drawingmlCustomData" val="0"/>
                    </a:ext>
                  </a:extLst>
                </a:hlinkClick>
              </a:rPr>
              <a:t>s</a:t>
            </a:r>
            <a:r>
              <a:rPr sz="1100" b="1" kern="0" spc="-20" dirty="0">
                <a:solidFill>
                  <a:srgbClr val="0A010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3">
                  <a:extLst>
                    <a:ext uri="{DAF060AB-1E55-43B9-8AAB-6FB025537F2F}">
                      <wpsdc:hlinkClr xmlns:wpsdc="http://www.wps.cn/officeDocument/2017/drawingmlCustomData" val="0A0105"/>
                      <wpsdc:folHlinkClr xmlns:wpsdc="http://www.wps.cn/officeDocument/2017/drawingmlCustomData" val="0A0105"/>
                      <wpsdc:hlinkUnderline xmlns:wpsdc="http://www.wps.cn/officeDocument/2017/drawingmlCustomData" val="0"/>
                    </a:ext>
                  </a:extLst>
                </a:hlinkClick>
              </a:rPr>
              <a:t>:</a:t>
            </a:r>
            <a:r>
              <a:rPr sz="900" b="1" kern="0" spc="-20" dirty="0">
                <a:solidFill>
                  <a:srgbClr val="0A010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3">
                  <a:extLst>
                    <a:ext uri="{DAF060AB-1E55-43B9-8AAB-6FB025537F2F}">
                      <wpsdc:hlinkClr xmlns:wpsdc="http://www.wps.cn/officeDocument/2017/drawingmlCustomData" val="0A0105"/>
                      <wpsdc:folHlinkClr xmlns:wpsdc="http://www.wps.cn/officeDocument/2017/drawingmlCustomData" val="0A0105"/>
                      <wpsdc:hlinkUnderline xmlns:wpsdc="http://www.wps.cn/officeDocument/2017/drawingmlCustomData" val="0"/>
                    </a:ext>
                  </a:extLst>
                </a:hlinkClick>
              </a:rPr>
              <a:t>//</a:t>
            </a:r>
            <a:r>
              <a:rPr sz="1100" b="1" kern="0" spc="-20" dirty="0">
                <a:solidFill>
                  <a:srgbClr val="0A010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3">
                  <a:extLst>
                    <a:ext uri="{DAF060AB-1E55-43B9-8AAB-6FB025537F2F}">
                      <wpsdc:hlinkClr xmlns:wpsdc="http://www.wps.cn/officeDocument/2017/drawingmlCustomData" val="0A0105"/>
                      <wpsdc:folHlinkClr xmlns:wpsdc="http://www.wps.cn/officeDocument/2017/drawingmlCustomData" val="0A0105"/>
                      <wpsdc:hlinkUnderline xmlns:wpsdc="http://www.wps.cn/officeDocument/2017/drawingmlCustomData" val="0"/>
                    </a:ext>
                  </a:extLst>
                </a:hlinkClick>
              </a:rPr>
              <a:t>w</a:t>
            </a:r>
            <a:r>
              <a:rPr sz="1300" b="1" kern="0" spc="-20" dirty="0">
                <a:solidFill>
                  <a:srgbClr val="0A010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3">
                  <a:extLst>
                    <a:ext uri="{DAF060AB-1E55-43B9-8AAB-6FB025537F2F}">
                      <wpsdc:hlinkClr xmlns:wpsdc="http://www.wps.cn/officeDocument/2017/drawingmlCustomData" val="0A0105"/>
                      <wpsdc:folHlinkClr xmlns:wpsdc="http://www.wps.cn/officeDocument/2017/drawingmlCustomData" val="0A0105"/>
                      <wpsdc:hlinkUnderline xmlns:wpsdc="http://www.wps.cn/officeDocument/2017/drawingmlCustomData" val="0"/>
                    </a:ext>
                  </a:extLst>
                </a:hlinkClick>
              </a:rPr>
              <a:t>ww</a:t>
            </a:r>
            <a:r>
              <a:rPr sz="1200" b="1" kern="0" spc="-30" dirty="0">
                <a:solidFill>
                  <a:srgbClr val="0A010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3">
                  <a:extLst>
                    <a:ext uri="{DAF060AB-1E55-43B9-8AAB-6FB025537F2F}">
                      <wpsdc:hlinkClr xmlns:wpsdc="http://www.wps.cn/officeDocument/2017/drawingmlCustomData" val="0A0105"/>
                      <wpsdc:folHlinkClr xmlns:wpsdc="http://www.wps.cn/officeDocument/2017/drawingmlCustomData" val="0A0105"/>
                      <wpsdc:hlinkUnderline xmlns:wpsdc="http://www.wps.cn/officeDocument/2017/drawingmlCustomData" val="0"/>
                    </a:ext>
                  </a:extLst>
                </a:hlinkClick>
              </a:rPr>
              <a:t>.</a:t>
            </a:r>
            <a:r>
              <a:rPr sz="1300" b="1" kern="0" spc="-30" dirty="0">
                <a:solidFill>
                  <a:srgbClr val="0A010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3">
                  <a:extLst>
                    <a:ext uri="{DAF060AB-1E55-43B9-8AAB-6FB025537F2F}">
                      <wpsdc:hlinkClr xmlns:wpsdc="http://www.wps.cn/officeDocument/2017/drawingmlCustomData" val="0A0105"/>
                      <wpsdc:folHlinkClr xmlns:wpsdc="http://www.wps.cn/officeDocument/2017/drawingmlCustomData" val="0A0105"/>
                      <wpsdc:hlinkUnderline xmlns:wpsdc="http://www.wps.cn/officeDocument/2017/drawingmlCustomData" val="0"/>
                    </a:ext>
                  </a:extLst>
                </a:hlinkClick>
              </a:rPr>
              <a:t>rose</a:t>
            </a:r>
            <a:r>
              <a:rPr sz="700" b="1" kern="0" spc="-30" dirty="0">
                <a:solidFill>
                  <a:srgbClr val="0A010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3">
                  <a:extLst>
                    <a:ext uri="{DAF060AB-1E55-43B9-8AAB-6FB025537F2F}">
                      <wpsdc:hlinkClr xmlns:wpsdc="http://www.wps.cn/officeDocument/2017/drawingmlCustomData" val="0A0105"/>
                      <wpsdc:folHlinkClr xmlns:wpsdc="http://www.wps.cn/officeDocument/2017/drawingmlCustomData" val="0A0105"/>
                      <wpsdc:hlinkUnderline xmlns:wpsdc="http://www.wps.cn/officeDocument/2017/drawingmlCustomData" val="0"/>
                    </a:ext>
                  </a:extLst>
                </a:hlinkClick>
              </a:rPr>
              <a:t>-</a:t>
            </a:r>
            <a:r>
              <a:rPr sz="1200" b="1" kern="0" spc="-30" dirty="0">
                <a:solidFill>
                  <a:srgbClr val="0A010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3">
                  <a:extLst>
                    <a:ext uri="{DAF060AB-1E55-43B9-8AAB-6FB025537F2F}">
                      <wpsdc:hlinkClr xmlns:wpsdc="http://www.wps.cn/officeDocument/2017/drawingmlCustomData" val="0A0105"/>
                      <wpsdc:folHlinkClr xmlns:wpsdc="http://www.wps.cn/officeDocument/2017/drawingmlCustomData" val="0A0105"/>
                      <wpsdc:hlinkUnderline xmlns:wpsdc="http://www.wps.cn/officeDocument/2017/drawingmlCustomData" val="0"/>
                    </a:ext>
                  </a:extLst>
                </a:hlinkClick>
              </a:rPr>
              <a:t>li</a:t>
            </a:r>
            <a:r>
              <a:rPr sz="1400" b="1" kern="0" spc="-30" dirty="0">
                <a:solidFill>
                  <a:srgbClr val="0A010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3">
                  <a:extLst>
                    <a:ext uri="{DAF060AB-1E55-43B9-8AAB-6FB025537F2F}">
                      <wpsdc:hlinkClr xmlns:wpsdc="http://www.wps.cn/officeDocument/2017/drawingmlCustomData" val="0A0105"/>
                      <wpsdc:folHlinkClr xmlns:wpsdc="http://www.wps.cn/officeDocument/2017/drawingmlCustomData" val="0A0105"/>
                      <wpsdc:hlinkUnderline xmlns:wpsdc="http://www.wps.cn/officeDocument/2017/drawingmlCustomData" val="0"/>
                    </a:ext>
                  </a:extLst>
                </a:hlinkClick>
              </a:rPr>
              <a:t>g</a:t>
            </a:r>
            <a:r>
              <a:rPr sz="1200" b="1" kern="0" spc="-30" dirty="0">
                <a:solidFill>
                  <a:srgbClr val="0A010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3">
                  <a:extLst>
                    <a:ext uri="{DAF060AB-1E55-43B9-8AAB-6FB025537F2F}">
                      <wpsdc:hlinkClr xmlns:wpsdc="http://www.wps.cn/officeDocument/2017/drawingmlCustomData" val="0A0105"/>
                      <wpsdc:folHlinkClr xmlns:wpsdc="http://www.wps.cn/officeDocument/2017/drawingmlCustomData" val="0A0105"/>
                      <wpsdc:hlinkUnderline xmlns:wpsdc="http://www.wps.cn/officeDocument/2017/drawingmlCustomData" val="0"/>
                    </a:ext>
                  </a:extLst>
                </a:hlinkClick>
              </a:rPr>
              <a:t>hti</a:t>
            </a:r>
            <a:r>
              <a:rPr sz="1300" b="1" kern="0" spc="-30" dirty="0">
                <a:solidFill>
                  <a:srgbClr val="0A010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3">
                  <a:extLst>
                    <a:ext uri="{DAF060AB-1E55-43B9-8AAB-6FB025537F2F}">
                      <wpsdc:hlinkClr xmlns:wpsdc="http://www.wps.cn/officeDocument/2017/drawingmlCustomData" val="0A0105"/>
                      <wpsdc:folHlinkClr xmlns:wpsdc="http://www.wps.cn/officeDocument/2017/drawingmlCustomData" val="0A0105"/>
                      <wpsdc:hlinkUnderline xmlns:wpsdc="http://www.wps.cn/officeDocument/2017/drawingmlCustomData" val="0"/>
                    </a:ext>
                  </a:extLst>
                </a:hlinkClick>
              </a:rPr>
              <a:t>n</a:t>
            </a:r>
            <a:r>
              <a:rPr sz="1400" b="1" kern="0" spc="-40" dirty="0">
                <a:solidFill>
                  <a:srgbClr val="0A010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3">
                  <a:extLst>
                    <a:ext uri="{DAF060AB-1E55-43B9-8AAB-6FB025537F2F}">
                      <wpsdc:hlinkClr xmlns:wpsdc="http://www.wps.cn/officeDocument/2017/drawingmlCustomData" val="0A0105"/>
                      <wpsdc:folHlinkClr xmlns:wpsdc="http://www.wps.cn/officeDocument/2017/drawingmlCustomData" val="0A0105"/>
                      <wpsdc:hlinkUnderline xmlns:wpsdc="http://www.wps.cn/officeDocument/2017/drawingmlCustomData" val="0"/>
                    </a:ext>
                  </a:extLst>
                </a:hlinkClick>
              </a:rPr>
              <a:t>g</a:t>
            </a:r>
            <a:r>
              <a:rPr sz="1000" b="1" kern="0" spc="-40" dirty="0">
                <a:solidFill>
                  <a:srgbClr val="0A010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3">
                  <a:extLst>
                    <a:ext uri="{DAF060AB-1E55-43B9-8AAB-6FB025537F2F}">
                      <wpsdc:hlinkClr xmlns:wpsdc="http://www.wps.cn/officeDocument/2017/drawingmlCustomData" val="0A0105"/>
                      <wpsdc:folHlinkClr xmlns:wpsdc="http://www.wps.cn/officeDocument/2017/drawingmlCustomData" val="0A0105"/>
                      <wpsdc:hlinkUnderline xmlns:wpsdc="http://www.wps.cn/officeDocument/2017/drawingmlCustomData" val="0"/>
                    </a:ext>
                  </a:extLst>
                </a:hlinkClick>
              </a:rPr>
              <a:t>.</a:t>
            </a:r>
            <a:r>
              <a:rPr sz="1300" b="1" kern="0" spc="-40" dirty="0">
                <a:solidFill>
                  <a:srgbClr val="0A010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3">
                  <a:extLst>
                    <a:ext uri="{DAF060AB-1E55-43B9-8AAB-6FB025537F2F}">
                      <wpsdc:hlinkClr xmlns:wpsdc="http://www.wps.cn/officeDocument/2017/drawingmlCustomData" val="0A0105"/>
                      <wpsdc:folHlinkClr xmlns:wpsdc="http://www.wps.cn/officeDocument/2017/drawingmlCustomData" val="0A0105"/>
                      <wpsdc:hlinkUnderline xmlns:wpsdc="http://www.wps.cn/officeDocument/2017/drawingmlCustomData" val="0"/>
                    </a:ext>
                  </a:extLst>
                </a:hlinkClick>
              </a:rPr>
              <a:t>cn</a:t>
            </a:r>
            <a:endParaRPr lang="en-US" altLang="en-US" sz="1300" b="1" dirty="0"/>
          </a:p>
          <a:p>
            <a:pPr marL="22225" algn="l" rtl="0" eaLnBrk="0">
              <a:lnSpc>
                <a:spcPct val="91000"/>
              </a:lnSpc>
              <a:spcBef>
                <a:spcPts val="5"/>
              </a:spcBef>
            </a:pPr>
            <a:r>
              <a:rPr sz="1200" b="1" kern="0" spc="-40" dirty="0">
                <a:solidFill>
                  <a:srgbClr val="5B495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4">
                  <a:extLst>
                    <a:ext uri="{DAF060AB-1E55-43B9-8AAB-6FB025537F2F}">
                      <wpsdc:hlinkClr xmlns:wpsdc="http://www.wps.cn/officeDocument/2017/drawingmlCustomData" val="5B4951"/>
                      <wpsdc:folHlinkClr xmlns:wpsdc="http://www.wps.cn/officeDocument/2017/drawingmlCustomData" val="5B4951"/>
                      <wpsdc:hlinkUnderline xmlns:wpsdc="http://www.wps.cn/officeDocument/2017/drawingmlCustomData" val="0"/>
                    </a:ext>
                  </a:extLst>
                </a:hlinkClick>
              </a:rPr>
              <a:t>htt</a:t>
            </a:r>
            <a:r>
              <a:rPr sz="1300" b="1" kern="0" spc="-40" dirty="0">
                <a:solidFill>
                  <a:srgbClr val="5B495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4">
                  <a:extLst>
                    <a:ext uri="{DAF060AB-1E55-43B9-8AAB-6FB025537F2F}">
                      <wpsdc:hlinkClr xmlns:wpsdc="http://www.wps.cn/officeDocument/2017/drawingmlCustomData" val="5B4951"/>
                      <wpsdc:folHlinkClr xmlns:wpsdc="http://www.wps.cn/officeDocument/2017/drawingmlCustomData" val="5B4951"/>
                      <wpsdc:hlinkUnderline xmlns:wpsdc="http://www.wps.cn/officeDocument/2017/drawingmlCustomData" val="0"/>
                    </a:ext>
                  </a:extLst>
                </a:hlinkClick>
              </a:rPr>
              <a:t>ps</a:t>
            </a:r>
            <a:r>
              <a:rPr sz="1100" b="1" kern="0" spc="-40" dirty="0">
                <a:solidFill>
                  <a:srgbClr val="5B495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4">
                  <a:extLst>
                    <a:ext uri="{DAF060AB-1E55-43B9-8AAB-6FB025537F2F}">
                      <wpsdc:hlinkClr xmlns:wpsdc="http://www.wps.cn/officeDocument/2017/drawingmlCustomData" val="5B4951"/>
                      <wpsdc:folHlinkClr xmlns:wpsdc="http://www.wps.cn/officeDocument/2017/drawingmlCustomData" val="5B4951"/>
                      <wpsdc:hlinkUnderline xmlns:wpsdc="http://www.wps.cn/officeDocument/2017/drawingmlCustomData" val="0"/>
                    </a:ext>
                  </a:extLst>
                </a:hlinkClick>
              </a:rPr>
              <a:t>:</a:t>
            </a:r>
            <a:r>
              <a:rPr sz="900" b="1" kern="0" spc="-40" dirty="0">
                <a:solidFill>
                  <a:srgbClr val="5B495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4">
                  <a:extLst>
                    <a:ext uri="{DAF060AB-1E55-43B9-8AAB-6FB025537F2F}">
                      <wpsdc:hlinkClr xmlns:wpsdc="http://www.wps.cn/officeDocument/2017/drawingmlCustomData" val="5B4951"/>
                      <wpsdc:folHlinkClr xmlns:wpsdc="http://www.wps.cn/officeDocument/2017/drawingmlCustomData" val="5B4951"/>
                      <wpsdc:hlinkUnderline xmlns:wpsdc="http://www.wps.cn/officeDocument/2017/drawingmlCustomData" val="0"/>
                    </a:ext>
                  </a:extLst>
                </a:hlinkClick>
              </a:rPr>
              <a:t>//</a:t>
            </a:r>
            <a:r>
              <a:rPr sz="1100" b="1" kern="0" spc="-40" dirty="0">
                <a:solidFill>
                  <a:srgbClr val="5B495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4">
                  <a:extLst>
                    <a:ext uri="{DAF060AB-1E55-43B9-8AAB-6FB025537F2F}">
                      <wpsdc:hlinkClr xmlns:wpsdc="http://www.wps.cn/officeDocument/2017/drawingmlCustomData" val="5B4951"/>
                      <wpsdc:folHlinkClr xmlns:wpsdc="http://www.wps.cn/officeDocument/2017/drawingmlCustomData" val="5B4951"/>
                      <wpsdc:hlinkUnderline xmlns:wpsdc="http://www.wps.cn/officeDocument/2017/drawingmlCustomData" val="0"/>
                    </a:ext>
                  </a:extLst>
                </a:hlinkClick>
              </a:rPr>
              <a:t>w</a:t>
            </a:r>
            <a:r>
              <a:rPr sz="1300" b="1" kern="0" spc="-40" dirty="0">
                <a:solidFill>
                  <a:srgbClr val="5B495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4">
                  <a:extLst>
                    <a:ext uri="{DAF060AB-1E55-43B9-8AAB-6FB025537F2F}">
                      <wpsdc:hlinkClr xmlns:wpsdc="http://www.wps.cn/officeDocument/2017/drawingmlCustomData" val="5B4951"/>
                      <wpsdc:folHlinkClr xmlns:wpsdc="http://www.wps.cn/officeDocument/2017/drawingmlCustomData" val="5B4951"/>
                      <wpsdc:hlinkUnderline xmlns:wpsdc="http://www.wps.cn/officeDocument/2017/drawingmlCustomData" val="0"/>
                    </a:ext>
                  </a:extLst>
                </a:hlinkClick>
              </a:rPr>
              <a:t>ww</a:t>
            </a:r>
            <a:r>
              <a:rPr sz="1100" b="1" kern="0" spc="-40" dirty="0">
                <a:solidFill>
                  <a:srgbClr val="5B495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4">
                  <a:extLst>
                    <a:ext uri="{DAF060AB-1E55-43B9-8AAB-6FB025537F2F}">
                      <wpsdc:hlinkClr xmlns:wpsdc="http://www.wps.cn/officeDocument/2017/drawingmlCustomData" val="5B4951"/>
                      <wpsdc:folHlinkClr xmlns:wpsdc="http://www.wps.cn/officeDocument/2017/drawingmlCustomData" val="5B4951"/>
                      <wpsdc:hlinkUnderline xmlns:wpsdc="http://www.wps.cn/officeDocument/2017/drawingmlCustomData" val="0"/>
                    </a:ext>
                  </a:extLst>
                </a:hlinkClick>
              </a:rPr>
              <a:t>.</a:t>
            </a:r>
            <a:r>
              <a:rPr sz="1300" b="1" kern="0" spc="-40" dirty="0">
                <a:solidFill>
                  <a:srgbClr val="5B495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4">
                  <a:extLst>
                    <a:ext uri="{DAF060AB-1E55-43B9-8AAB-6FB025537F2F}">
                      <wpsdc:hlinkClr xmlns:wpsdc="http://www.wps.cn/officeDocument/2017/drawingmlCustomData" val="5B4951"/>
                      <wpsdc:folHlinkClr xmlns:wpsdc="http://www.wps.cn/officeDocument/2017/drawingmlCustomData" val="5B4951"/>
                      <wpsdc:hlinkUnderline xmlns:wpsdc="http://www.wps.cn/officeDocument/2017/drawingmlCustomData" val="0"/>
                    </a:ext>
                  </a:extLst>
                </a:hlinkClick>
              </a:rPr>
              <a:t>rose</a:t>
            </a:r>
            <a:r>
              <a:rPr sz="1300" b="1" kern="0" spc="-140" dirty="0">
                <a:solidFill>
                  <a:srgbClr val="5B495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4">
                  <a:extLst>
                    <a:ext uri="{DAF060AB-1E55-43B9-8AAB-6FB025537F2F}">
                      <wpsdc:hlinkClr xmlns:wpsdc="http://www.wps.cn/officeDocument/2017/drawingmlCustomData" val="5B4951"/>
                      <wpsdc:folHlinkClr xmlns:wpsdc="http://www.wps.cn/officeDocument/2017/drawingmlCustomData" val="5B4951"/>
                      <wpsdc:hlinkUnderline xmlns:wpsdc="http://www.wps.cn/officeDocument/2017/drawingmlCustomData" val="0"/>
                    </a:ext>
                  </a:extLst>
                </a:hlinkClick>
              </a:rPr>
              <a:t> </a:t>
            </a:r>
            <a:r>
              <a:rPr sz="700" b="1" kern="0" spc="-10" dirty="0">
                <a:solidFill>
                  <a:srgbClr val="5B495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4">
                  <a:extLst>
                    <a:ext uri="{DAF060AB-1E55-43B9-8AAB-6FB025537F2F}">
                      <wpsdc:hlinkClr xmlns:wpsdc="http://www.wps.cn/officeDocument/2017/drawingmlCustomData" val="5B4951"/>
                      <wpsdc:folHlinkClr xmlns:wpsdc="http://www.wps.cn/officeDocument/2017/drawingmlCustomData" val="5B4951"/>
                      <wpsdc:hlinkUnderline xmlns:wpsdc="http://www.wps.cn/officeDocument/2017/drawingmlCustomData" val="0"/>
                    </a:ext>
                  </a:extLst>
                </a:hlinkClick>
              </a:rPr>
              <a:t>-</a:t>
            </a:r>
            <a:r>
              <a:rPr sz="1200" b="1" kern="0" spc="-10" dirty="0">
                <a:solidFill>
                  <a:srgbClr val="5B495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4">
                  <a:extLst>
                    <a:ext uri="{DAF060AB-1E55-43B9-8AAB-6FB025537F2F}">
                      <wpsdc:hlinkClr xmlns:wpsdc="http://www.wps.cn/officeDocument/2017/drawingmlCustomData" val="5B4951"/>
                      <wpsdc:folHlinkClr xmlns:wpsdc="http://www.wps.cn/officeDocument/2017/drawingmlCustomData" val="5B4951"/>
                      <wpsdc:hlinkUnderline xmlns:wpsdc="http://www.wps.cn/officeDocument/2017/drawingmlCustomData" val="0"/>
                    </a:ext>
                  </a:extLst>
                </a:hlinkClick>
              </a:rPr>
              <a:t>l</a:t>
            </a:r>
            <a:r>
              <a:rPr sz="1100" b="1" kern="0" spc="-10" dirty="0">
                <a:solidFill>
                  <a:srgbClr val="5B495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4">
                  <a:extLst>
                    <a:ext uri="{DAF060AB-1E55-43B9-8AAB-6FB025537F2F}">
                      <wpsdc:hlinkClr xmlns:wpsdc="http://www.wps.cn/officeDocument/2017/drawingmlCustomData" val="5B4951"/>
                      <wpsdc:folHlinkClr xmlns:wpsdc="http://www.wps.cn/officeDocument/2017/drawingmlCustomData" val="5B4951"/>
                      <wpsdc:hlinkUnderline xmlns:wpsdc="http://www.wps.cn/officeDocument/2017/drawingmlCustomData" val="0"/>
                    </a:ext>
                  </a:extLst>
                </a:hlinkClick>
              </a:rPr>
              <a:t>i</a:t>
            </a:r>
            <a:r>
              <a:rPr sz="1300" b="1" kern="0" spc="-10" dirty="0">
                <a:solidFill>
                  <a:srgbClr val="5B495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4">
                  <a:extLst>
                    <a:ext uri="{DAF060AB-1E55-43B9-8AAB-6FB025537F2F}">
                      <wpsdc:hlinkClr xmlns:wpsdc="http://www.wps.cn/officeDocument/2017/drawingmlCustomData" val="5B4951"/>
                      <wpsdc:folHlinkClr xmlns:wpsdc="http://www.wps.cn/officeDocument/2017/drawingmlCustomData" val="5B4951"/>
                      <wpsdc:hlinkUnderline xmlns:wpsdc="http://www.wps.cn/officeDocument/2017/drawingmlCustomData" val="0"/>
                    </a:ext>
                  </a:extLst>
                </a:hlinkClick>
              </a:rPr>
              <a:t>g</a:t>
            </a:r>
            <a:r>
              <a:rPr sz="1200" b="1" kern="0" spc="-10" dirty="0">
                <a:solidFill>
                  <a:srgbClr val="5B495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4">
                  <a:extLst>
                    <a:ext uri="{DAF060AB-1E55-43B9-8AAB-6FB025537F2F}">
                      <wpsdc:hlinkClr xmlns:wpsdc="http://www.wps.cn/officeDocument/2017/drawingmlCustomData" val="5B4951"/>
                      <wpsdc:folHlinkClr xmlns:wpsdc="http://www.wps.cn/officeDocument/2017/drawingmlCustomData" val="5B4951"/>
                      <wpsdc:hlinkUnderline xmlns:wpsdc="http://www.wps.cn/officeDocument/2017/drawingmlCustomData" val="0"/>
                    </a:ext>
                  </a:extLst>
                </a:hlinkClick>
              </a:rPr>
              <a:t>ht</a:t>
            </a:r>
            <a:r>
              <a:rPr sz="1300" b="1" kern="0" spc="-10" dirty="0">
                <a:solidFill>
                  <a:srgbClr val="5B495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4">
                  <a:extLst>
                    <a:ext uri="{DAF060AB-1E55-43B9-8AAB-6FB025537F2F}">
                      <wpsdc:hlinkClr xmlns:wpsdc="http://www.wps.cn/officeDocument/2017/drawingmlCustomData" val="5B4951"/>
                      <wpsdc:folHlinkClr xmlns:wpsdc="http://www.wps.cn/officeDocument/2017/drawingmlCustomData" val="5B4951"/>
                      <wpsdc:hlinkUnderline xmlns:wpsdc="http://www.wps.cn/officeDocument/2017/drawingmlCustomData" val="0"/>
                    </a:ext>
                  </a:extLst>
                </a:hlinkClick>
              </a:rPr>
              <a:t>.com</a:t>
            </a:r>
            <a:endParaRPr lang="en-US" altLang="en-US" sz="1300" b="1" dirty="0"/>
          </a:p>
          <a:p>
            <a:pPr marL="22225" algn="l" rtl="0" eaLnBrk="0">
              <a:lnSpc>
                <a:spcPct val="87000"/>
              </a:lnSpc>
              <a:spcBef>
                <a:spcPts val="0"/>
              </a:spcBef>
            </a:pPr>
            <a:r>
              <a:rPr sz="1200" b="1" kern="0" spc="-4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5">
                  <a:extLst>
                    <a:ext uri="{DAF060AB-1E55-43B9-8AAB-6FB025537F2F}">
                      <wpsdc:hlinkClr xmlns:wpsdc="http://www.wps.cn/officeDocument/2017/drawingmlCustomData" val="050002"/>
                      <wpsdc:folHlinkClr xmlns:wpsdc="http://www.wps.cn/officeDocument/2017/drawingmlCustomData" val="050002"/>
                      <wpsdc:hlinkUnderline xmlns:wpsdc="http://www.wps.cn/officeDocument/2017/drawingmlCustomData" val="0"/>
                    </a:ext>
                  </a:extLst>
                </a:hlinkClick>
              </a:rPr>
              <a:t>htt</a:t>
            </a:r>
            <a:r>
              <a:rPr sz="1400" b="1" kern="0" spc="-4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5">
                  <a:extLst>
                    <a:ext uri="{DAF060AB-1E55-43B9-8AAB-6FB025537F2F}">
                      <wpsdc:hlinkClr xmlns:wpsdc="http://www.wps.cn/officeDocument/2017/drawingmlCustomData" val="050002"/>
                      <wpsdc:folHlinkClr xmlns:wpsdc="http://www.wps.cn/officeDocument/2017/drawingmlCustomData" val="050002"/>
                      <wpsdc:hlinkUnderline xmlns:wpsdc="http://www.wps.cn/officeDocument/2017/drawingmlCustomData" val="0"/>
                    </a:ext>
                  </a:extLst>
                </a:hlinkClick>
              </a:rPr>
              <a:t>p</a:t>
            </a:r>
            <a:r>
              <a:rPr sz="1300" b="1" kern="0" spc="-4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5">
                  <a:extLst>
                    <a:ext uri="{DAF060AB-1E55-43B9-8AAB-6FB025537F2F}">
                      <wpsdc:hlinkClr xmlns:wpsdc="http://www.wps.cn/officeDocument/2017/drawingmlCustomData" val="050002"/>
                      <wpsdc:folHlinkClr xmlns:wpsdc="http://www.wps.cn/officeDocument/2017/drawingmlCustomData" val="050002"/>
                      <wpsdc:hlinkUnderline xmlns:wpsdc="http://www.wps.cn/officeDocument/2017/drawingmlCustomData" val="0"/>
                    </a:ext>
                  </a:extLst>
                </a:hlinkClick>
              </a:rPr>
              <a:t>s</a:t>
            </a:r>
            <a:r>
              <a:rPr sz="1100" b="1" kern="0" spc="-4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5">
                  <a:extLst>
                    <a:ext uri="{DAF060AB-1E55-43B9-8AAB-6FB025537F2F}">
                      <wpsdc:hlinkClr xmlns:wpsdc="http://www.wps.cn/officeDocument/2017/drawingmlCustomData" val="050002"/>
                      <wpsdc:folHlinkClr xmlns:wpsdc="http://www.wps.cn/officeDocument/2017/drawingmlCustomData" val="050002"/>
                      <wpsdc:hlinkUnderline xmlns:wpsdc="http://www.wps.cn/officeDocument/2017/drawingmlCustomData" val="0"/>
                    </a:ext>
                  </a:extLst>
                </a:hlinkClick>
              </a:rPr>
              <a:t>:</a:t>
            </a:r>
            <a:r>
              <a:rPr sz="900" b="1" kern="0" spc="-4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5">
                  <a:extLst>
                    <a:ext uri="{DAF060AB-1E55-43B9-8AAB-6FB025537F2F}">
                      <wpsdc:hlinkClr xmlns:wpsdc="http://www.wps.cn/officeDocument/2017/drawingmlCustomData" val="050002"/>
                      <wpsdc:folHlinkClr xmlns:wpsdc="http://www.wps.cn/officeDocument/2017/drawingmlCustomData" val="050002"/>
                      <wpsdc:hlinkUnderline xmlns:wpsdc="http://www.wps.cn/officeDocument/2017/drawingmlCustomData" val="0"/>
                    </a:ext>
                  </a:extLst>
                </a:hlinkClick>
              </a:rPr>
              <a:t>//</a:t>
            </a:r>
            <a:r>
              <a:rPr sz="1300" b="1" kern="0" spc="-4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5">
                  <a:extLst>
                    <a:ext uri="{DAF060AB-1E55-43B9-8AAB-6FB025537F2F}">
                      <wpsdc:hlinkClr xmlns:wpsdc="http://www.wps.cn/officeDocument/2017/drawingmlCustomData" val="050002"/>
                      <wpsdc:folHlinkClr xmlns:wpsdc="http://www.wps.cn/officeDocument/2017/drawingmlCustomData" val="050002"/>
                      <wpsdc:hlinkUnderline xmlns:wpsdc="http://www.wps.cn/officeDocument/2017/drawingmlCustomData" val="0"/>
                    </a:ext>
                  </a:extLst>
                </a:hlinkClick>
              </a:rPr>
              <a:t>rose</a:t>
            </a:r>
            <a:r>
              <a:rPr sz="1100" b="1" kern="0" spc="-4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5">
                  <a:extLst>
                    <a:ext uri="{DAF060AB-1E55-43B9-8AAB-6FB025537F2F}">
                      <wpsdc:hlinkClr xmlns:wpsdc="http://www.wps.cn/officeDocument/2017/drawingmlCustomData" val="050002"/>
                      <wpsdc:folHlinkClr xmlns:wpsdc="http://www.wps.cn/officeDocument/2017/drawingmlCustomData" val="050002"/>
                      <wpsdc:hlinkUnderline xmlns:wpsdc="http://www.wps.cn/officeDocument/2017/drawingmlCustomData" val="0"/>
                    </a:ext>
                  </a:extLst>
                </a:hlinkClick>
              </a:rPr>
              <a:t>l</a:t>
            </a:r>
            <a:r>
              <a:rPr sz="1200" b="1" kern="0" spc="-4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5">
                  <a:extLst>
                    <a:ext uri="{DAF060AB-1E55-43B9-8AAB-6FB025537F2F}">
                      <wpsdc:hlinkClr xmlns:wpsdc="http://www.wps.cn/officeDocument/2017/drawingmlCustomData" val="050002"/>
                      <wpsdc:folHlinkClr xmlns:wpsdc="http://www.wps.cn/officeDocument/2017/drawingmlCustomData" val="050002"/>
                      <wpsdc:hlinkUnderline xmlns:wpsdc="http://www.wps.cn/officeDocument/2017/drawingmlCustomData" val="0"/>
                    </a:ext>
                  </a:extLst>
                </a:hlinkClick>
              </a:rPr>
              <a:t>i</a:t>
            </a:r>
            <a:r>
              <a:rPr sz="1300" b="1" kern="0" spc="-4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5">
                  <a:extLst>
                    <a:ext uri="{DAF060AB-1E55-43B9-8AAB-6FB025537F2F}">
                      <wpsdc:hlinkClr xmlns:wpsdc="http://www.wps.cn/officeDocument/2017/drawingmlCustomData" val="050002"/>
                      <wpsdc:folHlinkClr xmlns:wpsdc="http://www.wps.cn/officeDocument/2017/drawingmlCustomData" val="050002"/>
                      <wpsdc:hlinkUnderline xmlns:wpsdc="http://www.wps.cn/officeDocument/2017/drawingmlCustomData" val="0"/>
                    </a:ext>
                  </a:extLst>
                </a:hlinkClick>
              </a:rPr>
              <a:t>g</a:t>
            </a:r>
            <a:r>
              <a:rPr sz="1100" b="1" kern="0" spc="-4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5">
                  <a:extLst>
                    <a:ext uri="{DAF060AB-1E55-43B9-8AAB-6FB025537F2F}">
                      <wpsdc:hlinkClr xmlns:wpsdc="http://www.wps.cn/officeDocument/2017/drawingmlCustomData" val="050002"/>
                      <wpsdc:folHlinkClr xmlns:wpsdc="http://www.wps.cn/officeDocument/2017/drawingmlCustomData" val="050002"/>
                      <wpsdc:hlinkUnderline xmlns:wpsdc="http://www.wps.cn/officeDocument/2017/drawingmlCustomData" val="0"/>
                    </a:ext>
                  </a:extLst>
                </a:hlinkClick>
              </a:rPr>
              <a:t>h</a:t>
            </a:r>
            <a:r>
              <a:rPr sz="1200" b="1" kern="0" spc="-4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5">
                  <a:extLst>
                    <a:ext uri="{DAF060AB-1E55-43B9-8AAB-6FB025537F2F}">
                      <wpsdc:hlinkClr xmlns:wpsdc="http://www.wps.cn/officeDocument/2017/drawingmlCustomData" val="050002"/>
                      <wpsdc:folHlinkClr xmlns:wpsdc="http://www.wps.cn/officeDocument/2017/drawingmlCustomData" val="050002"/>
                      <wpsdc:hlinkUnderline xmlns:wpsdc="http://www.wps.cn/officeDocument/2017/drawingmlCustomData" val="0"/>
                    </a:ext>
                  </a:extLst>
                </a:hlinkClick>
              </a:rPr>
              <a:t>t</a:t>
            </a:r>
            <a:r>
              <a:rPr sz="1100" b="1" kern="0" spc="-5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5">
                  <a:extLst>
                    <a:ext uri="{DAF060AB-1E55-43B9-8AAB-6FB025537F2F}">
                      <wpsdc:hlinkClr xmlns:wpsdc="http://www.wps.cn/officeDocument/2017/drawingmlCustomData" val="050002"/>
                      <wpsdc:folHlinkClr xmlns:wpsdc="http://www.wps.cn/officeDocument/2017/drawingmlCustomData" val="050002"/>
                      <wpsdc:hlinkUnderline xmlns:wpsdc="http://www.wps.cn/officeDocument/2017/drawingmlCustomData" val="0"/>
                    </a:ext>
                  </a:extLst>
                </a:hlinkClick>
              </a:rPr>
              <a:t>i</a:t>
            </a:r>
            <a:r>
              <a:rPr sz="1300" b="1" kern="0" spc="-5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5">
                  <a:extLst>
                    <a:ext uri="{DAF060AB-1E55-43B9-8AAB-6FB025537F2F}">
                      <wpsdc:hlinkClr xmlns:wpsdc="http://www.wps.cn/officeDocument/2017/drawingmlCustomData" val="050002"/>
                      <wpsdc:folHlinkClr xmlns:wpsdc="http://www.wps.cn/officeDocument/2017/drawingmlCustomData" val="050002"/>
                      <wpsdc:hlinkUnderline xmlns:wpsdc="http://www.wps.cn/officeDocument/2017/drawingmlCustomData" val="0"/>
                    </a:ext>
                  </a:extLst>
                </a:hlinkClick>
              </a:rPr>
              <a:t>ng</a:t>
            </a:r>
            <a:r>
              <a:rPr sz="1000" b="1" kern="0" spc="-5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5">
                  <a:extLst>
                    <a:ext uri="{DAF060AB-1E55-43B9-8AAB-6FB025537F2F}">
                      <wpsdc:hlinkClr xmlns:wpsdc="http://www.wps.cn/officeDocument/2017/drawingmlCustomData" val="050002"/>
                      <wpsdc:folHlinkClr xmlns:wpsdc="http://www.wps.cn/officeDocument/2017/drawingmlCustomData" val="050002"/>
                      <wpsdc:hlinkUnderline xmlns:wpsdc="http://www.wps.cn/officeDocument/2017/drawingmlCustomData" val="0"/>
                    </a:ext>
                  </a:extLst>
                </a:hlinkClick>
              </a:rPr>
              <a:t>.</a:t>
            </a:r>
            <a:r>
              <a:rPr sz="1300" b="1" kern="0" spc="-5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5">
                  <a:extLst>
                    <a:ext uri="{DAF060AB-1E55-43B9-8AAB-6FB025537F2F}">
                      <wpsdc:hlinkClr xmlns:wpsdc="http://www.wps.cn/officeDocument/2017/drawingmlCustomData" val="050002"/>
                      <wpsdc:folHlinkClr xmlns:wpsdc="http://www.wps.cn/officeDocument/2017/drawingmlCustomData" val="050002"/>
                      <wpsdc:hlinkUnderline xmlns:wpsdc="http://www.wps.cn/officeDocument/2017/drawingmlCustomData" val="0"/>
                    </a:ext>
                  </a:extLst>
                </a:hlinkClick>
              </a:rPr>
              <a:t>en</a:t>
            </a:r>
            <a:r>
              <a:rPr sz="1200" b="1" kern="0" spc="-5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5">
                  <a:extLst>
                    <a:ext uri="{DAF060AB-1E55-43B9-8AAB-6FB025537F2F}">
                      <wpsdc:hlinkClr xmlns:wpsdc="http://www.wps.cn/officeDocument/2017/drawingmlCustomData" val="050002"/>
                      <wpsdc:folHlinkClr xmlns:wpsdc="http://www.wps.cn/officeDocument/2017/drawingmlCustomData" val="050002"/>
                      <wpsdc:hlinkUnderline xmlns:wpsdc="http://www.wps.cn/officeDocument/2017/drawingmlCustomData" val="0"/>
                    </a:ext>
                  </a:extLst>
                </a:hlinkClick>
              </a:rPr>
              <a:t>.</a:t>
            </a:r>
            <a:r>
              <a:rPr sz="1300" b="1" kern="0" spc="-5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5">
                  <a:extLst>
                    <a:ext uri="{DAF060AB-1E55-43B9-8AAB-6FB025537F2F}">
                      <wpsdc:hlinkClr xmlns:wpsdc="http://www.wps.cn/officeDocument/2017/drawingmlCustomData" val="050002"/>
                      <wpsdc:folHlinkClr xmlns:wpsdc="http://www.wps.cn/officeDocument/2017/drawingmlCustomData" val="050002"/>
                      <wpsdc:hlinkUnderline xmlns:wpsdc="http://www.wps.cn/officeDocument/2017/drawingmlCustomData" val="0"/>
                    </a:ext>
                  </a:extLst>
                </a:hlinkClick>
              </a:rPr>
              <a:t>a</a:t>
            </a:r>
            <a:r>
              <a:rPr sz="1100" b="1" kern="0" spc="-5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5">
                  <a:extLst>
                    <a:ext uri="{DAF060AB-1E55-43B9-8AAB-6FB025537F2F}">
                      <wpsdc:hlinkClr xmlns:wpsdc="http://www.wps.cn/officeDocument/2017/drawingmlCustomData" val="050002"/>
                      <wpsdc:folHlinkClr xmlns:wpsdc="http://www.wps.cn/officeDocument/2017/drawingmlCustomData" val="050002"/>
                      <wpsdc:hlinkUnderline xmlns:wpsdc="http://www.wps.cn/officeDocument/2017/drawingmlCustomData" val="0"/>
                    </a:ext>
                  </a:extLst>
                </a:hlinkClick>
              </a:rPr>
              <a:t>l</a:t>
            </a:r>
            <a:r>
              <a:rPr sz="1200" b="1" kern="0" spc="-5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5">
                  <a:extLst>
                    <a:ext uri="{DAF060AB-1E55-43B9-8AAB-6FB025537F2F}">
                      <wpsdc:hlinkClr xmlns:wpsdc="http://www.wps.cn/officeDocument/2017/drawingmlCustomData" val="050002"/>
                      <wpsdc:folHlinkClr xmlns:wpsdc="http://www.wps.cn/officeDocument/2017/drawingmlCustomData" val="050002"/>
                      <wpsdc:hlinkUnderline xmlns:wpsdc="http://www.wps.cn/officeDocument/2017/drawingmlCustomData" val="0"/>
                    </a:ext>
                  </a:extLst>
                </a:hlinkClick>
              </a:rPr>
              <a:t>i</a:t>
            </a:r>
            <a:r>
              <a:rPr sz="1100" b="1" kern="0" spc="-5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5">
                  <a:extLst>
                    <a:ext uri="{DAF060AB-1E55-43B9-8AAB-6FB025537F2F}">
                      <wpsdc:hlinkClr xmlns:wpsdc="http://www.wps.cn/officeDocument/2017/drawingmlCustomData" val="050002"/>
                      <wpsdc:folHlinkClr xmlns:wpsdc="http://www.wps.cn/officeDocument/2017/drawingmlCustomData" val="050002"/>
                      <wpsdc:hlinkUnderline xmlns:wpsdc="http://www.wps.cn/officeDocument/2017/drawingmlCustomData" val="0"/>
                    </a:ext>
                  </a:extLst>
                </a:hlinkClick>
              </a:rPr>
              <a:t>b</a:t>
            </a:r>
            <a:r>
              <a:rPr sz="1300" b="1" kern="0" spc="-5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5">
                  <a:extLst>
                    <a:ext uri="{DAF060AB-1E55-43B9-8AAB-6FB025537F2F}">
                      <wpsdc:hlinkClr xmlns:wpsdc="http://www.wps.cn/officeDocument/2017/drawingmlCustomData" val="050002"/>
                      <wpsdc:folHlinkClr xmlns:wpsdc="http://www.wps.cn/officeDocument/2017/drawingmlCustomData" val="050002"/>
                      <wpsdc:hlinkUnderline xmlns:wpsdc="http://www.wps.cn/officeDocument/2017/drawingmlCustomData" val="0"/>
                    </a:ext>
                  </a:extLst>
                </a:hlinkClick>
              </a:rPr>
              <a:t>a</a:t>
            </a:r>
            <a:r>
              <a:rPr sz="1100" b="1" kern="0" spc="-5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5">
                  <a:extLst>
                    <a:ext uri="{DAF060AB-1E55-43B9-8AAB-6FB025537F2F}">
                      <wpsdc:hlinkClr xmlns:wpsdc="http://www.wps.cn/officeDocument/2017/drawingmlCustomData" val="050002"/>
                      <wpsdc:folHlinkClr xmlns:wpsdc="http://www.wps.cn/officeDocument/2017/drawingmlCustomData" val="050002"/>
                      <wpsdc:hlinkUnderline xmlns:wpsdc="http://www.wps.cn/officeDocument/2017/drawingmlCustomData" val="0"/>
                    </a:ext>
                  </a:extLst>
                </a:hlinkClick>
              </a:rPr>
              <a:t>b</a:t>
            </a:r>
            <a:r>
              <a:rPr sz="1300" b="1" kern="0" spc="-5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5">
                  <a:extLst>
                    <a:ext uri="{DAF060AB-1E55-43B9-8AAB-6FB025537F2F}">
                      <wpsdc:hlinkClr xmlns:wpsdc="http://www.wps.cn/officeDocument/2017/drawingmlCustomData" val="050002"/>
                      <wpsdc:folHlinkClr xmlns:wpsdc="http://www.wps.cn/officeDocument/2017/drawingmlCustomData" val="050002"/>
                      <wpsdc:hlinkUnderline xmlns:wpsdc="http://www.wps.cn/officeDocument/2017/drawingmlCustomData" val="0"/>
                    </a:ext>
                  </a:extLst>
                </a:hlinkClick>
              </a:rPr>
              <a:t>a</a:t>
            </a:r>
            <a:r>
              <a:rPr sz="1300" b="1" kern="0" spc="-15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5">
                  <a:extLst>
                    <a:ext uri="{DAF060AB-1E55-43B9-8AAB-6FB025537F2F}">
                      <wpsdc:hlinkClr xmlns:wpsdc="http://www.wps.cn/officeDocument/2017/drawingmlCustomData" val="050002"/>
                      <wpsdc:folHlinkClr xmlns:wpsdc="http://www.wps.cn/officeDocument/2017/drawingmlCustomData" val="050002"/>
                      <wpsdc:hlinkUnderline xmlns:wpsdc="http://www.wps.cn/officeDocument/2017/drawingmlCustomData" val="0"/>
                    </a:ext>
                  </a:extLst>
                </a:hlinkClick>
              </a:rPr>
              <a:t> </a:t>
            </a:r>
            <a:r>
              <a:rPr sz="1000" b="1" kern="0" spc="-5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5">
                  <a:extLst>
                    <a:ext uri="{DAF060AB-1E55-43B9-8AAB-6FB025537F2F}">
                      <wpsdc:hlinkClr xmlns:wpsdc="http://www.wps.cn/officeDocument/2017/drawingmlCustomData" val="050002"/>
                      <wpsdc:folHlinkClr xmlns:wpsdc="http://www.wps.cn/officeDocument/2017/drawingmlCustomData" val="050002"/>
                      <wpsdc:hlinkUnderline xmlns:wpsdc="http://www.wps.cn/officeDocument/2017/drawingmlCustomData" val="0"/>
                    </a:ext>
                  </a:extLst>
                </a:hlinkClick>
              </a:rPr>
              <a:t>.</a:t>
            </a:r>
            <a:r>
              <a:rPr sz="1000" b="1" kern="0" spc="-16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5">
                  <a:extLst>
                    <a:ext uri="{DAF060AB-1E55-43B9-8AAB-6FB025537F2F}">
                      <wpsdc:hlinkClr xmlns:wpsdc="http://www.wps.cn/officeDocument/2017/drawingmlCustomData" val="050002"/>
                      <wpsdc:folHlinkClr xmlns:wpsdc="http://www.wps.cn/officeDocument/2017/drawingmlCustomData" val="050002"/>
                      <wpsdc:hlinkUnderline xmlns:wpsdc="http://www.wps.cn/officeDocument/2017/drawingmlCustomData" val="0"/>
                    </a:ext>
                  </a:extLst>
                </a:hlinkClick>
              </a:rPr>
              <a:t> </a:t>
            </a:r>
            <a:r>
              <a:rPr sz="1300" b="1" kern="0" spc="-5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5">
                  <a:extLst>
                    <a:ext uri="{DAF060AB-1E55-43B9-8AAB-6FB025537F2F}">
                      <wpsdc:hlinkClr xmlns:wpsdc="http://www.wps.cn/officeDocument/2017/drawingmlCustomData" val="050002"/>
                      <wpsdc:folHlinkClr xmlns:wpsdc="http://www.wps.cn/officeDocument/2017/drawingmlCustomData" val="050002"/>
                      <wpsdc:hlinkUnderline xmlns:wpsdc="http://www.wps.cn/officeDocument/2017/drawingmlCustomData" val="0"/>
                    </a:ext>
                  </a:extLst>
                </a:hlinkClick>
              </a:rPr>
              <a:t>com</a:t>
            </a:r>
            <a:endParaRPr lang="en-US" altLang="en-US" sz="1300" b="1" dirty="0"/>
          </a:p>
          <a:p>
            <a:pPr marL="22860" algn="l" rtl="0" eaLnBrk="0">
              <a:lnSpc>
                <a:spcPct val="96000"/>
              </a:lnSpc>
              <a:spcBef>
                <a:spcPts val="10"/>
              </a:spcBef>
            </a:pPr>
            <a:r>
              <a:rPr sz="1100" b="1" kern="0" spc="-20" dirty="0">
                <a:solidFill>
                  <a:srgbClr val="1E161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6">
                  <a:extLst>
                    <a:ext uri="{DAF060AB-1E55-43B9-8AAB-6FB025537F2F}">
                      <wpsdc:hlinkClr xmlns:wpsdc="http://www.wps.cn/officeDocument/2017/drawingmlCustomData" val="1E1619"/>
                      <wpsdc:folHlinkClr xmlns:wpsdc="http://www.wps.cn/officeDocument/2017/drawingmlCustomData" val="1E1619"/>
                      <wpsdc:hlinkUnderline xmlns:wpsdc="http://www.wps.cn/officeDocument/2017/drawingmlCustomData" val="0"/>
                    </a:ext>
                  </a:extLst>
                </a:hlinkClick>
              </a:rPr>
              <a:t>h</a:t>
            </a:r>
            <a:r>
              <a:rPr sz="1200" b="1" kern="0" spc="-20" dirty="0">
                <a:solidFill>
                  <a:srgbClr val="1E161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6">
                  <a:extLst>
                    <a:ext uri="{DAF060AB-1E55-43B9-8AAB-6FB025537F2F}">
                      <wpsdc:hlinkClr xmlns:wpsdc="http://www.wps.cn/officeDocument/2017/drawingmlCustomData" val="1E1619"/>
                      <wpsdc:folHlinkClr xmlns:wpsdc="http://www.wps.cn/officeDocument/2017/drawingmlCustomData" val="1E1619"/>
                      <wpsdc:hlinkUnderline xmlns:wpsdc="http://www.wps.cn/officeDocument/2017/drawingmlCustomData" val="0"/>
                    </a:ext>
                  </a:extLst>
                </a:hlinkClick>
              </a:rPr>
              <a:t>tt</a:t>
            </a:r>
            <a:r>
              <a:rPr sz="1300" b="1" kern="0" spc="-20" dirty="0">
                <a:solidFill>
                  <a:srgbClr val="1E161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6">
                  <a:extLst>
                    <a:ext uri="{DAF060AB-1E55-43B9-8AAB-6FB025537F2F}">
                      <wpsdc:hlinkClr xmlns:wpsdc="http://www.wps.cn/officeDocument/2017/drawingmlCustomData" val="1E1619"/>
                      <wpsdc:folHlinkClr xmlns:wpsdc="http://www.wps.cn/officeDocument/2017/drawingmlCustomData" val="1E1619"/>
                      <wpsdc:hlinkUnderline xmlns:wpsdc="http://www.wps.cn/officeDocument/2017/drawingmlCustomData" val="0"/>
                    </a:ext>
                  </a:extLst>
                </a:hlinkClick>
              </a:rPr>
              <a:t>ps</a:t>
            </a:r>
            <a:r>
              <a:rPr sz="1100" b="1" kern="0" spc="-20" dirty="0">
                <a:solidFill>
                  <a:srgbClr val="1E161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6">
                  <a:extLst>
                    <a:ext uri="{DAF060AB-1E55-43B9-8AAB-6FB025537F2F}">
                      <wpsdc:hlinkClr xmlns:wpsdc="http://www.wps.cn/officeDocument/2017/drawingmlCustomData" val="1E1619"/>
                      <wpsdc:folHlinkClr xmlns:wpsdc="http://www.wps.cn/officeDocument/2017/drawingmlCustomData" val="1E1619"/>
                      <wpsdc:hlinkUnderline xmlns:wpsdc="http://www.wps.cn/officeDocument/2017/drawingmlCustomData" val="0"/>
                    </a:ext>
                  </a:extLst>
                </a:hlinkClick>
              </a:rPr>
              <a:t>:</a:t>
            </a:r>
            <a:r>
              <a:rPr sz="800" b="1" kern="0" spc="-20" dirty="0">
                <a:solidFill>
                  <a:srgbClr val="1E161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6">
                  <a:extLst>
                    <a:ext uri="{DAF060AB-1E55-43B9-8AAB-6FB025537F2F}">
                      <wpsdc:hlinkClr xmlns:wpsdc="http://www.wps.cn/officeDocument/2017/drawingmlCustomData" val="1E1619"/>
                      <wpsdc:folHlinkClr xmlns:wpsdc="http://www.wps.cn/officeDocument/2017/drawingmlCustomData" val="1E1619"/>
                      <wpsdc:hlinkUnderline xmlns:wpsdc="http://www.wps.cn/officeDocument/2017/drawingmlCustomData" val="0"/>
                    </a:ext>
                  </a:extLst>
                </a:hlinkClick>
              </a:rPr>
              <a:t>//</a:t>
            </a:r>
            <a:r>
              <a:rPr sz="1100" b="1" kern="0" spc="-20" dirty="0">
                <a:solidFill>
                  <a:srgbClr val="1E161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6">
                  <a:extLst>
                    <a:ext uri="{DAF060AB-1E55-43B9-8AAB-6FB025537F2F}">
                      <wpsdc:hlinkClr xmlns:wpsdc="http://www.wps.cn/officeDocument/2017/drawingmlCustomData" val="1E1619"/>
                      <wpsdc:folHlinkClr xmlns:wpsdc="http://www.wps.cn/officeDocument/2017/drawingmlCustomData" val="1E1619"/>
                      <wpsdc:hlinkUnderline xmlns:wpsdc="http://www.wps.cn/officeDocument/2017/drawingmlCustomData" val="0"/>
                    </a:ext>
                  </a:extLst>
                </a:hlinkClick>
              </a:rPr>
              <a:t>w</a:t>
            </a:r>
            <a:r>
              <a:rPr sz="1200" b="1" kern="0" spc="-20" dirty="0">
                <a:solidFill>
                  <a:srgbClr val="1E161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6">
                  <a:extLst>
                    <a:ext uri="{DAF060AB-1E55-43B9-8AAB-6FB025537F2F}">
                      <wpsdc:hlinkClr xmlns:wpsdc="http://www.wps.cn/officeDocument/2017/drawingmlCustomData" val="1E1619"/>
                      <wpsdc:folHlinkClr xmlns:wpsdc="http://www.wps.cn/officeDocument/2017/drawingmlCustomData" val="1E1619"/>
                      <wpsdc:hlinkUnderline xmlns:wpsdc="http://www.wps.cn/officeDocument/2017/drawingmlCustomData" val="0"/>
                    </a:ext>
                  </a:extLst>
                </a:hlinkClick>
              </a:rPr>
              <a:t>ww</a:t>
            </a:r>
            <a:r>
              <a:rPr sz="1100" b="1" kern="0" spc="-20" dirty="0">
                <a:solidFill>
                  <a:srgbClr val="1E161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6">
                  <a:extLst>
                    <a:ext uri="{DAF060AB-1E55-43B9-8AAB-6FB025537F2F}">
                      <wpsdc:hlinkClr xmlns:wpsdc="http://www.wps.cn/officeDocument/2017/drawingmlCustomData" val="1E1619"/>
                      <wpsdc:folHlinkClr xmlns:wpsdc="http://www.wps.cn/officeDocument/2017/drawingmlCustomData" val="1E1619"/>
                      <wpsdc:hlinkUnderline xmlns:wpsdc="http://www.wps.cn/officeDocument/2017/drawingmlCustomData" val="0"/>
                    </a:ext>
                  </a:extLst>
                </a:hlinkClick>
              </a:rPr>
              <a:t>.</a:t>
            </a:r>
            <a:r>
              <a:rPr sz="1300" b="1" kern="0" spc="-20" dirty="0">
                <a:solidFill>
                  <a:srgbClr val="1E161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6">
                  <a:extLst>
                    <a:ext uri="{DAF060AB-1E55-43B9-8AAB-6FB025537F2F}">
                      <wpsdc:hlinkClr xmlns:wpsdc="http://www.wps.cn/officeDocument/2017/drawingmlCustomData" val="1E1619"/>
                      <wpsdc:folHlinkClr xmlns:wpsdc="http://www.wps.cn/officeDocument/2017/drawingmlCustomData" val="1E1619"/>
                      <wpsdc:hlinkUnderline xmlns:wpsdc="http://www.wps.cn/officeDocument/2017/drawingmlCustomData" val="0"/>
                    </a:ext>
                  </a:extLst>
                </a:hlinkClick>
              </a:rPr>
              <a:t>you</a:t>
            </a:r>
            <a:r>
              <a:rPr sz="1200" b="1" kern="0" spc="-20" dirty="0">
                <a:solidFill>
                  <a:srgbClr val="1E161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6">
                  <a:extLst>
                    <a:ext uri="{DAF060AB-1E55-43B9-8AAB-6FB025537F2F}">
                      <wpsdc:hlinkClr xmlns:wpsdc="http://www.wps.cn/officeDocument/2017/drawingmlCustomData" val="1E1619"/>
                      <wpsdc:folHlinkClr xmlns:wpsdc="http://www.wps.cn/officeDocument/2017/drawingmlCustomData" val="1E1619"/>
                      <wpsdc:hlinkUnderline xmlns:wpsdc="http://www.wps.cn/officeDocument/2017/drawingmlCustomData" val="0"/>
                    </a:ext>
                  </a:extLst>
                </a:hlinkClick>
              </a:rPr>
              <a:t>t</a:t>
            </a:r>
            <a:r>
              <a:rPr sz="1300" b="1" kern="0" spc="-20" dirty="0">
                <a:solidFill>
                  <a:srgbClr val="1E161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6">
                  <a:extLst>
                    <a:ext uri="{DAF060AB-1E55-43B9-8AAB-6FB025537F2F}">
                      <wpsdc:hlinkClr xmlns:wpsdc="http://www.wps.cn/officeDocument/2017/drawingmlCustomData" val="1E1619"/>
                      <wpsdc:folHlinkClr xmlns:wpsdc="http://www.wps.cn/officeDocument/2017/drawingmlCustomData" val="1E1619"/>
                      <wpsdc:hlinkUnderline xmlns:wpsdc="http://www.wps.cn/officeDocument/2017/drawingmlCustomData" val="0"/>
                    </a:ext>
                  </a:extLst>
                </a:hlinkClick>
              </a:rPr>
              <a:t>u</a:t>
            </a:r>
            <a:r>
              <a:rPr sz="1100" b="1" kern="0" spc="-20" dirty="0">
                <a:solidFill>
                  <a:srgbClr val="1E161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6">
                  <a:extLst>
                    <a:ext uri="{DAF060AB-1E55-43B9-8AAB-6FB025537F2F}">
                      <wpsdc:hlinkClr xmlns:wpsdc="http://www.wps.cn/officeDocument/2017/drawingmlCustomData" val="1E1619"/>
                      <wpsdc:folHlinkClr xmlns:wpsdc="http://www.wps.cn/officeDocument/2017/drawingmlCustomData" val="1E1619"/>
                      <wpsdc:hlinkUnderline xmlns:wpsdc="http://www.wps.cn/officeDocument/2017/drawingmlCustomData" val="0"/>
                    </a:ext>
                  </a:extLst>
                </a:hlinkClick>
              </a:rPr>
              <a:t>b</a:t>
            </a:r>
            <a:r>
              <a:rPr sz="1300" b="1" kern="0" spc="-20" dirty="0">
                <a:solidFill>
                  <a:srgbClr val="1E161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6">
                  <a:extLst>
                    <a:ext uri="{DAF060AB-1E55-43B9-8AAB-6FB025537F2F}">
                      <wpsdc:hlinkClr xmlns:wpsdc="http://www.wps.cn/officeDocument/2017/drawingmlCustomData" val="1E1619"/>
                      <wpsdc:folHlinkClr xmlns:wpsdc="http://www.wps.cn/officeDocument/2017/drawingmlCustomData" val="1E1619"/>
                      <wpsdc:hlinkUnderline xmlns:wpsdc="http://www.wps.cn/officeDocument/2017/drawingmlCustomData" val="0"/>
                    </a:ext>
                  </a:extLst>
                </a:hlinkClick>
              </a:rPr>
              <a:t>e</a:t>
            </a:r>
            <a:r>
              <a:rPr sz="900" b="1" kern="0" spc="-20" dirty="0">
                <a:solidFill>
                  <a:srgbClr val="1E161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6">
                  <a:extLst>
                    <a:ext uri="{DAF060AB-1E55-43B9-8AAB-6FB025537F2F}">
                      <wpsdc:hlinkClr xmlns:wpsdc="http://www.wps.cn/officeDocument/2017/drawingmlCustomData" val="1E1619"/>
                      <wpsdc:folHlinkClr xmlns:wpsdc="http://www.wps.cn/officeDocument/2017/drawingmlCustomData" val="1E1619"/>
                      <wpsdc:hlinkUnderline xmlns:wpsdc="http://www.wps.cn/officeDocument/2017/drawingmlCustomData" val="0"/>
                    </a:ext>
                  </a:extLst>
                </a:hlinkClick>
              </a:rPr>
              <a:t>.</a:t>
            </a:r>
            <a:r>
              <a:rPr sz="900" b="1" kern="0" spc="-130" dirty="0">
                <a:solidFill>
                  <a:srgbClr val="1E161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6">
                  <a:extLst>
                    <a:ext uri="{DAF060AB-1E55-43B9-8AAB-6FB025537F2F}">
                      <wpsdc:hlinkClr xmlns:wpsdc="http://www.wps.cn/officeDocument/2017/drawingmlCustomData" val="1E1619"/>
                      <wpsdc:folHlinkClr xmlns:wpsdc="http://www.wps.cn/officeDocument/2017/drawingmlCustomData" val="1E1619"/>
                      <wpsdc:hlinkUnderline xmlns:wpsdc="http://www.wps.cn/officeDocument/2017/drawingmlCustomData" val="0"/>
                    </a:ext>
                  </a:extLst>
                </a:hlinkClick>
              </a:rPr>
              <a:t> </a:t>
            </a:r>
            <a:r>
              <a:rPr sz="1300" b="1" kern="0" spc="-110" dirty="0">
                <a:solidFill>
                  <a:srgbClr val="1E161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6">
                  <a:extLst>
                    <a:ext uri="{DAF060AB-1E55-43B9-8AAB-6FB025537F2F}">
                      <wpsdc:hlinkClr xmlns:wpsdc="http://www.wps.cn/officeDocument/2017/drawingmlCustomData" val="1E1619"/>
                      <wpsdc:folHlinkClr xmlns:wpsdc="http://www.wps.cn/officeDocument/2017/drawingmlCustomData" val="1E1619"/>
                      <wpsdc:hlinkUnderline xmlns:wpsdc="http://www.wps.cn/officeDocument/2017/drawingmlCustomData" val="0"/>
                    </a:ext>
                  </a:extLst>
                </a:hlinkClick>
              </a:rPr>
              <a:t>com</a:t>
            </a:r>
            <a:r>
              <a:rPr sz="800" b="1" kern="0" spc="40" dirty="0">
                <a:solidFill>
                  <a:srgbClr val="1E161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6">
                  <a:extLst>
                    <a:ext uri="{DAF060AB-1E55-43B9-8AAB-6FB025537F2F}">
                      <wpsdc:hlinkClr xmlns:wpsdc="http://www.wps.cn/officeDocument/2017/drawingmlCustomData" val="1E1619"/>
                      <wpsdc:folHlinkClr xmlns:wpsdc="http://www.wps.cn/officeDocument/2017/drawingmlCustomData" val="1E1619"/>
                      <wpsdc:hlinkUnderline xmlns:wpsdc="http://www.wps.cn/officeDocument/2017/drawingmlCustomData" val="0"/>
                    </a:ext>
                  </a:extLst>
                </a:hlinkClick>
              </a:rPr>
              <a:t>/</a:t>
            </a:r>
            <a:r>
              <a:rPr sz="1100" b="1" kern="0" spc="40" dirty="0">
                <a:solidFill>
                  <a:srgbClr val="1E161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6">
                  <a:extLst>
                    <a:ext uri="{DAF060AB-1E55-43B9-8AAB-6FB025537F2F}">
                      <wpsdc:hlinkClr xmlns:wpsdc="http://www.wps.cn/officeDocument/2017/drawingmlCustomData" val="1E1619"/>
                      <wpsdc:folHlinkClr xmlns:wpsdc="http://www.wps.cn/officeDocument/2017/drawingmlCustomData" val="1E1619"/>
                      <wpsdc:hlinkUnderline xmlns:wpsdc="http://www.wps.cn/officeDocument/2017/drawingmlCustomData" val="0"/>
                    </a:ext>
                  </a:extLst>
                </a:hlinkClick>
              </a:rPr>
              <a:t>c</a:t>
            </a:r>
            <a:r>
              <a:rPr sz="900" b="1" kern="0" spc="40" dirty="0">
                <a:solidFill>
                  <a:srgbClr val="1E161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6">
                  <a:extLst>
                    <a:ext uri="{DAF060AB-1E55-43B9-8AAB-6FB025537F2F}">
                      <wpsdc:hlinkClr xmlns:wpsdc="http://www.wps.cn/officeDocument/2017/drawingmlCustomData" val="1E1619"/>
                      <wpsdc:folHlinkClr xmlns:wpsdc="http://www.wps.cn/officeDocument/2017/drawingmlCustomData" val="1E1619"/>
                      <wpsdc:hlinkUnderline xmlns:wpsdc="http://www.wps.cn/officeDocument/2017/drawingmlCustomData" val="0"/>
                    </a:ext>
                  </a:extLst>
                </a:hlinkClick>
              </a:rPr>
              <a:t>/</a:t>
            </a:r>
            <a:r>
              <a:rPr sz="1100" b="1" kern="0" spc="0" dirty="0">
                <a:solidFill>
                  <a:srgbClr val="1E161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6">
                  <a:extLst>
                    <a:ext uri="{DAF060AB-1E55-43B9-8AAB-6FB025537F2F}">
                      <wpsdc:hlinkClr xmlns:wpsdc="http://www.wps.cn/officeDocument/2017/drawingmlCustomData" val="1E1619"/>
                      <wpsdc:folHlinkClr xmlns:wpsdc="http://www.wps.cn/officeDocument/2017/drawingmlCustomData" val="1E1619"/>
                      <wpsdc:hlinkUnderline xmlns:wpsdc="http://www.wps.cn/officeDocument/2017/drawingmlCustomData" val="0"/>
                    </a:ext>
                  </a:extLst>
                </a:hlinkClick>
              </a:rPr>
              <a:t>r</a:t>
            </a:r>
            <a:r>
              <a:rPr sz="1300" b="1" kern="0" spc="0" dirty="0">
                <a:solidFill>
                  <a:srgbClr val="1E161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6">
                  <a:extLst>
                    <a:ext uri="{DAF060AB-1E55-43B9-8AAB-6FB025537F2F}">
                      <wpsdc:hlinkClr xmlns:wpsdc="http://www.wps.cn/officeDocument/2017/drawingmlCustomData" val="1E1619"/>
                      <wpsdc:folHlinkClr xmlns:wpsdc="http://www.wps.cn/officeDocument/2017/drawingmlCustomData" val="1E1619"/>
                      <wpsdc:hlinkUnderline xmlns:wpsdc="http://www.wps.cn/officeDocument/2017/drawingmlCustomData" val="0"/>
                    </a:ext>
                  </a:extLst>
                </a:hlinkClick>
              </a:rPr>
              <a:t>ose</a:t>
            </a:r>
            <a:r>
              <a:rPr sz="1100" b="1" kern="0" spc="0" dirty="0">
                <a:solidFill>
                  <a:srgbClr val="1E161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6">
                  <a:extLst>
                    <a:ext uri="{DAF060AB-1E55-43B9-8AAB-6FB025537F2F}">
                      <wpsdc:hlinkClr xmlns:wpsdc="http://www.wps.cn/officeDocument/2017/drawingmlCustomData" val="1E1619"/>
                      <wpsdc:folHlinkClr xmlns:wpsdc="http://www.wps.cn/officeDocument/2017/drawingmlCustomData" val="1E1619"/>
                      <wpsdc:hlinkUnderline xmlns:wpsdc="http://www.wps.cn/officeDocument/2017/drawingmlCustomData" val="0"/>
                    </a:ext>
                  </a:extLst>
                </a:hlinkClick>
              </a:rPr>
              <a:t>li</a:t>
            </a:r>
            <a:r>
              <a:rPr sz="1300" b="1" kern="0" spc="0" dirty="0">
                <a:solidFill>
                  <a:srgbClr val="1E161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6">
                  <a:extLst>
                    <a:ext uri="{DAF060AB-1E55-43B9-8AAB-6FB025537F2F}">
                      <wpsdc:hlinkClr xmlns:wpsdc="http://www.wps.cn/officeDocument/2017/drawingmlCustomData" val="1E1619"/>
                      <wpsdc:folHlinkClr xmlns:wpsdc="http://www.wps.cn/officeDocument/2017/drawingmlCustomData" val="1E1619"/>
                      <wpsdc:hlinkUnderline xmlns:wpsdc="http://www.wps.cn/officeDocument/2017/drawingmlCustomData" val="0"/>
                    </a:ext>
                  </a:extLst>
                </a:hlinkClick>
              </a:rPr>
              <a:t>g</a:t>
            </a:r>
            <a:r>
              <a:rPr sz="1100" b="1" kern="0" spc="0" dirty="0">
                <a:solidFill>
                  <a:srgbClr val="1E161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6">
                  <a:extLst>
                    <a:ext uri="{DAF060AB-1E55-43B9-8AAB-6FB025537F2F}">
                      <wpsdc:hlinkClr xmlns:wpsdc="http://www.wps.cn/officeDocument/2017/drawingmlCustomData" val="1E1619"/>
                      <wpsdc:folHlinkClr xmlns:wpsdc="http://www.wps.cn/officeDocument/2017/drawingmlCustomData" val="1E1619"/>
                      <wpsdc:hlinkUnderline xmlns:wpsdc="http://www.wps.cn/officeDocument/2017/drawingmlCustomData" val="0"/>
                    </a:ext>
                  </a:extLst>
                </a:hlinkClick>
              </a:rPr>
              <a:t>h</a:t>
            </a:r>
            <a:r>
              <a:rPr sz="1200" b="1" kern="0" spc="0" dirty="0">
                <a:solidFill>
                  <a:srgbClr val="1E161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6">
                  <a:extLst>
                    <a:ext uri="{DAF060AB-1E55-43B9-8AAB-6FB025537F2F}">
                      <wpsdc:hlinkClr xmlns:wpsdc="http://www.wps.cn/officeDocument/2017/drawingmlCustomData" val="1E1619"/>
                      <wpsdc:folHlinkClr xmlns:wpsdc="http://www.wps.cn/officeDocument/2017/drawingmlCustomData" val="1E1619"/>
                      <wpsdc:hlinkUnderline xmlns:wpsdc="http://www.wps.cn/officeDocument/2017/drawingmlCustomData" val="0"/>
                    </a:ext>
                  </a:extLst>
                </a:hlinkClick>
              </a:rPr>
              <a:t>t</a:t>
            </a:r>
            <a:r>
              <a:rPr sz="1100" b="1" kern="0" spc="0" dirty="0">
                <a:solidFill>
                  <a:srgbClr val="1E161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6">
                  <a:extLst>
                    <a:ext uri="{DAF060AB-1E55-43B9-8AAB-6FB025537F2F}">
                      <wpsdc:hlinkClr xmlns:wpsdc="http://www.wps.cn/officeDocument/2017/drawingmlCustomData" val="1E1619"/>
                      <wpsdc:folHlinkClr xmlns:wpsdc="http://www.wps.cn/officeDocument/2017/drawingmlCustomData" val="1E1619"/>
                      <wpsdc:hlinkUnderline xmlns:wpsdc="http://www.wps.cn/officeDocument/2017/drawingmlCustomData" val="0"/>
                    </a:ext>
                  </a:extLst>
                </a:hlinkClick>
              </a:rPr>
              <a:t>i</a:t>
            </a:r>
            <a:r>
              <a:rPr sz="1300" b="1" kern="0" spc="0" dirty="0">
                <a:solidFill>
                  <a:srgbClr val="1E161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6">
                  <a:extLst>
                    <a:ext uri="{DAF060AB-1E55-43B9-8AAB-6FB025537F2F}">
                      <wpsdc:hlinkClr xmlns:wpsdc="http://www.wps.cn/officeDocument/2017/drawingmlCustomData" val="1E1619"/>
                      <wpsdc:folHlinkClr xmlns:wpsdc="http://www.wps.cn/officeDocument/2017/drawingmlCustomData" val="1E1619"/>
                      <wpsdc:hlinkUnderline xmlns:wpsdc="http://www.wps.cn/officeDocument/2017/drawingmlCustomData" val="0"/>
                    </a:ext>
                  </a:extLst>
                </a:hlinkClick>
              </a:rPr>
              <a:t>ng</a:t>
            </a:r>
            <a:endParaRPr lang="en-US" altLang="en-US" sz="1300" b="1" dirty="0"/>
          </a:p>
          <a:p>
            <a:pPr algn="l" rtl="0" eaLnBrk="0">
              <a:lnSpc>
                <a:spcPct val="101000"/>
              </a:lnSpc>
            </a:pPr>
            <a:endParaRPr lang="en-US" altLang="en-US" sz="1000" b="1" dirty="0"/>
          </a:p>
          <a:p>
            <a:pPr algn="l" rtl="0" eaLnBrk="0">
              <a:lnSpc>
                <a:spcPct val="101000"/>
              </a:lnSpc>
            </a:pPr>
            <a:endParaRPr lang="en-US" altLang="en-US" sz="1000" b="1" dirty="0"/>
          </a:p>
          <a:p>
            <a:pPr marL="26035" algn="l" rtl="0" eaLnBrk="0">
              <a:lnSpc>
                <a:spcPct val="90000"/>
              </a:lnSpc>
              <a:spcBef>
                <a:spcPts val="965"/>
              </a:spcBef>
            </a:pPr>
            <a:r>
              <a:rPr sz="3000" b="1" kern="0" spc="440" dirty="0">
                <a:solidFill>
                  <a:srgbClr val="D3039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</a:t>
            </a:r>
            <a:r>
              <a:rPr sz="2200" b="1" kern="0" spc="440" dirty="0">
                <a:solidFill>
                  <a:srgbClr val="D3039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ro</a:t>
            </a:r>
            <a:r>
              <a:rPr sz="2900" b="1" kern="0" spc="440" dirty="0">
                <a:solidFill>
                  <a:srgbClr val="D3039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</a:t>
            </a:r>
            <a:r>
              <a:rPr sz="2200" b="1" kern="0" spc="440" dirty="0">
                <a:solidFill>
                  <a:srgbClr val="D3039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uct </a:t>
            </a:r>
            <a:r>
              <a:rPr sz="3200" b="1" kern="0" spc="440" dirty="0">
                <a:solidFill>
                  <a:srgbClr val="D3039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</a:t>
            </a:r>
            <a:r>
              <a:rPr sz="2200" b="1" kern="0" spc="680" dirty="0">
                <a:solidFill>
                  <a:srgbClr val="D3039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ontents</a:t>
            </a:r>
            <a:endParaRPr lang="en-US" altLang="en-US" sz="2200" b="1" dirty="0"/>
          </a:p>
          <a:p>
            <a:pPr marL="25400" algn="l" rtl="0" eaLnBrk="0">
              <a:lnSpc>
                <a:spcPts val="1755"/>
              </a:lnSpc>
            </a:pPr>
            <a:r>
              <a:rPr sz="900" b="1" kern="0" spc="-10" baseline="240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●</a:t>
            </a:r>
            <a:r>
              <a:rPr sz="500" b="1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0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Pi</a:t>
            </a:r>
            <a:r>
              <a:rPr sz="9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</a:t>
            </a:r>
            <a:r>
              <a:rPr sz="13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</a:t>
            </a:r>
            <a:r>
              <a:rPr sz="10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</a:t>
            </a:r>
            <a:r>
              <a:rPr sz="1000" b="1" kern="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</a:t>
            </a:r>
            <a:r>
              <a:rPr sz="1000" b="1" kern="0" spc="-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ED</a:t>
            </a:r>
            <a:r>
              <a:rPr sz="1000" b="1" kern="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300" b="1" kern="0" spc="-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</a:t>
            </a:r>
            <a:r>
              <a:rPr sz="1100" b="1" kern="0" spc="-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lang="en-US" sz="1100" b="1" kern="0" spc="-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rip </a:t>
            </a:r>
            <a:r>
              <a:rPr sz="10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TT</a:t>
            </a:r>
            <a:r>
              <a:rPr sz="11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</a:t>
            </a:r>
            <a:r>
              <a:rPr sz="900" b="1" kern="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sz="11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SPI</a:t>
            </a:r>
            <a:endParaRPr lang="en-US" altLang="en-US" sz="800" b="1" dirty="0"/>
          </a:p>
          <a:p>
            <a:pPr marL="27305" algn="l" rtl="0" eaLnBrk="0">
              <a:lnSpc>
                <a:spcPts val="1545"/>
              </a:lnSpc>
              <a:spcBef>
                <a:spcPts val="855"/>
              </a:spcBef>
            </a:pPr>
            <a:r>
              <a:rPr sz="800" b="1" kern="0" spc="240" baseline="150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●</a:t>
            </a:r>
            <a:r>
              <a:rPr sz="500" b="1" kern="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100" b="1" kern="0" spc="-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DMX</a:t>
            </a:r>
            <a:r>
              <a:rPr sz="1000" b="1" kern="0" spc="-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51</a:t>
            </a:r>
            <a:r>
              <a:rPr sz="1100" b="1" kern="0" spc="-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en-US" sz="1100" b="1" kern="0" spc="-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100" b="1" kern="0" spc="-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LED</a:t>
            </a:r>
            <a:r>
              <a:rPr sz="1100" b="1" kern="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sz="1100" b="1" kern="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Strip</a:t>
            </a:r>
            <a:endParaRPr lang="en-US" altLang="en-US" sz="1100" b="1" dirty="0"/>
          </a:p>
          <a:p>
            <a:pPr marL="26035" algn="l" rtl="0" eaLnBrk="0">
              <a:lnSpc>
                <a:spcPts val="1880"/>
              </a:lnSpc>
              <a:spcBef>
                <a:spcPts val="605"/>
              </a:spcBef>
            </a:pPr>
            <a:r>
              <a:rPr sz="800" b="1" kern="0" spc="20" baseline="350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●</a:t>
            </a:r>
            <a:r>
              <a:rPr sz="500" b="1" kern="0" spc="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0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RGB</a:t>
            </a:r>
            <a:r>
              <a:rPr sz="1000" b="1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b="1" kern="0" spc="-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LED</a:t>
            </a:r>
            <a:r>
              <a:rPr sz="1000" b="1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b="1" kern="0" spc="-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</a:t>
            </a:r>
            <a:r>
              <a:rPr sz="1100" b="1" kern="0" spc="-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sz="1200" b="1" kern="0" spc="-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</a:t>
            </a:r>
            <a:r>
              <a:rPr sz="1000" b="1" kern="0" spc="-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</a:t>
            </a:r>
            <a:r>
              <a:rPr sz="900" b="1" kern="0" spc="-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p&amp;</a:t>
            </a:r>
            <a:r>
              <a:rPr sz="1000" b="1" kern="0" spc="-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RGBW </a:t>
            </a:r>
            <a:r>
              <a:rPr sz="900" b="1" kern="0" spc="-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&amp;</a:t>
            </a:r>
            <a:r>
              <a:rPr sz="1000" b="1" kern="0" spc="-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RGB</a:t>
            </a:r>
            <a:r>
              <a:rPr sz="900" b="1" kern="0" spc="-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sz="1000" b="1" kern="0" spc="-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CCT LE</a:t>
            </a:r>
            <a:r>
              <a:rPr sz="1000" b="1" kern="0" spc="-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 </a:t>
            </a:r>
            <a:r>
              <a:rPr sz="1200" b="1" kern="0" spc="-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</a:t>
            </a:r>
            <a:r>
              <a:rPr sz="1100" b="1" kern="0" spc="-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sz="1200" b="1" kern="0" spc="-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</a:t>
            </a:r>
            <a:r>
              <a:rPr sz="900" b="1" kern="0" spc="-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</a:t>
            </a:r>
            <a:r>
              <a:rPr sz="1200" b="1" kern="0" spc="3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</a:t>
            </a:r>
            <a:endParaRPr lang="en-US" altLang="en-US" sz="1200" b="1" dirty="0"/>
          </a:p>
          <a:p>
            <a:pPr marL="25400" algn="l" rtl="0" eaLnBrk="0">
              <a:lnSpc>
                <a:spcPts val="1885"/>
              </a:lnSpc>
              <a:spcBef>
                <a:spcPts val="505"/>
              </a:spcBef>
            </a:pPr>
            <a:r>
              <a:rPr sz="800" b="1" kern="0" spc="-10" baseline="330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●</a:t>
            </a:r>
            <a:r>
              <a:rPr sz="500" b="1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0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</a:t>
            </a:r>
            <a:r>
              <a:rPr lang="en-US" sz="10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</a:t>
            </a:r>
            <a:r>
              <a:rPr sz="12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noc</a:t>
            </a:r>
            <a:r>
              <a:rPr sz="9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</a:t>
            </a:r>
            <a:r>
              <a:rPr sz="1200" b="1" kern="0" spc="-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rome </a:t>
            </a:r>
            <a:r>
              <a:rPr sz="1300" b="1" kern="0" spc="-30" baseline="200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&amp;</a:t>
            </a:r>
            <a:r>
              <a:rPr lang="en-US" sz="1300" b="1" kern="0" spc="-30" baseline="200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CCT</a:t>
            </a:r>
            <a:r>
              <a:rPr sz="1200" b="1" kern="0" spc="-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b="1" kern="0" spc="-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LED</a:t>
            </a:r>
            <a:r>
              <a:rPr sz="1000" b="1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b="1" kern="0" spc="-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</a:t>
            </a:r>
            <a:r>
              <a:rPr sz="1100" b="1" kern="0" spc="-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sz="1200" b="1" kern="0" spc="-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</a:t>
            </a:r>
            <a:r>
              <a:rPr sz="900" b="1" kern="0" spc="-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</a:t>
            </a:r>
            <a:r>
              <a:rPr sz="1100" b="1" kern="0" spc="-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</a:t>
            </a:r>
            <a:endParaRPr lang="en-US" altLang="en-US" sz="1100" b="1" dirty="0"/>
          </a:p>
          <a:p>
            <a:pPr marL="26670" algn="l" rtl="0" eaLnBrk="0">
              <a:lnSpc>
                <a:spcPts val="1545"/>
              </a:lnSpc>
              <a:spcBef>
                <a:spcPts val="740"/>
              </a:spcBef>
            </a:pPr>
            <a:r>
              <a:rPr sz="800" b="1" kern="0" spc="230" baseline="100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●</a:t>
            </a:r>
            <a:r>
              <a:rPr sz="500" b="1" kern="0" spc="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100" b="1" kern="0" spc="-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COB</a:t>
            </a:r>
            <a:r>
              <a:rPr sz="1100" b="1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LED</a:t>
            </a:r>
            <a:r>
              <a:rPr sz="11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sz="11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800" b="1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</a:t>
            </a:r>
            <a:r>
              <a:rPr sz="1100" b="1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sz="800" b="1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</a:t>
            </a:r>
            <a:r>
              <a:rPr sz="1100" b="1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</a:t>
            </a:r>
            <a:r>
              <a:rPr sz="800" b="1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</a:t>
            </a:r>
            <a:endParaRPr lang="en-US" altLang="en-US" sz="800" b="1" dirty="0"/>
          </a:p>
          <a:p>
            <a:pPr marL="26670" algn="l" rtl="0" eaLnBrk="0">
              <a:lnSpc>
                <a:spcPts val="1735"/>
              </a:lnSpc>
              <a:spcBef>
                <a:spcPts val="695"/>
              </a:spcBef>
            </a:pPr>
            <a:r>
              <a:rPr sz="700" b="1" kern="0" spc="-10" baseline="300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●</a:t>
            </a:r>
            <a:r>
              <a:rPr sz="400" b="1" kern="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0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</a:t>
            </a:r>
            <a:r>
              <a:rPr sz="9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</a:t>
            </a:r>
            <a:r>
              <a:rPr sz="12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</a:t>
            </a:r>
            <a:r>
              <a:rPr sz="1300" b="1" kern="0" spc="-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 </a:t>
            </a:r>
            <a:r>
              <a:rPr sz="1000" b="1" kern="0" spc="-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LED</a:t>
            </a:r>
            <a:r>
              <a:rPr sz="1000" b="1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300" b="1" kern="0" spc="-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</a:t>
            </a:r>
            <a:r>
              <a:rPr sz="1000" b="1" kern="0" spc="-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sz="1300" b="1" kern="0" spc="-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</a:t>
            </a:r>
            <a:r>
              <a:rPr sz="1000" b="1" kern="0" spc="-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</a:t>
            </a:r>
            <a:r>
              <a:rPr sz="1000" b="1" kern="0" spc="-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</a:t>
            </a:r>
            <a:r>
              <a:rPr lang="en-US" sz="1000" b="1" kern="0" spc="-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&amp;neon flex led wall washer</a:t>
            </a:r>
            <a:endParaRPr lang="en-US" sz="1000" b="1" kern="0" spc="-6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6670" algn="l" rtl="0" eaLnBrk="0">
              <a:lnSpc>
                <a:spcPts val="1735"/>
              </a:lnSpc>
              <a:spcBef>
                <a:spcPts val="695"/>
              </a:spcBef>
            </a:pPr>
            <a:r>
              <a:rPr sz="10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●</a:t>
            </a:r>
            <a:r>
              <a:rPr sz="1000" b="1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Reflection LED Module Light</a:t>
            </a:r>
            <a:endParaRPr sz="1000" b="1" kern="0" spc="6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6670" algn="l" rtl="0" eaLnBrk="0">
              <a:lnSpc>
                <a:spcPts val="1735"/>
              </a:lnSpc>
              <a:spcBef>
                <a:spcPts val="695"/>
              </a:spcBef>
            </a:pPr>
            <a:r>
              <a:rPr sz="10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●</a:t>
            </a:r>
            <a:r>
              <a:rPr sz="1000" b="1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en-US" sz="1000" b="1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Digital Fairy Lights</a:t>
            </a:r>
            <a:endParaRPr lang="en-US" sz="1000" b="1" kern="0" spc="6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rtl="0" eaLnBrk="0">
              <a:lnSpc>
                <a:spcPct val="115000"/>
              </a:lnSpc>
            </a:pPr>
            <a:endParaRPr lang="en-US" sz="900" b="1" kern="0" spc="-4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635" y="-327025"/>
            <a:ext cx="5161915" cy="10572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zh-CN" altLang="en-US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Reflection LED Module Light</a:t>
            </a:r>
            <a:endParaRPr lang="zh-CN" alt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图片 2" descr="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7660" y="662940"/>
            <a:ext cx="2484755" cy="2148205"/>
          </a:xfrm>
          <a:prstGeom prst="rect">
            <a:avLst/>
          </a:prstGeom>
        </p:spPr>
      </p:pic>
      <p:pic>
        <p:nvPicPr>
          <p:cNvPr id="4" name="图片 3" descr="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795" y="730250"/>
            <a:ext cx="2484755" cy="2080895"/>
          </a:xfrm>
          <a:prstGeom prst="rect">
            <a:avLst/>
          </a:prstGeom>
        </p:spPr>
      </p:pic>
      <p:pic>
        <p:nvPicPr>
          <p:cNvPr id="5" name="图片 4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40" y="2811145"/>
            <a:ext cx="2484755" cy="248475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635" y="2811145"/>
            <a:ext cx="2494915" cy="2494915"/>
          </a:xfrm>
          <a:prstGeom prst="rect">
            <a:avLst/>
          </a:prstGeom>
        </p:spPr>
      </p:pic>
      <p:pic>
        <p:nvPicPr>
          <p:cNvPr id="7" name="图片 6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470" y="5150485"/>
            <a:ext cx="2473325" cy="2319655"/>
          </a:xfrm>
          <a:prstGeom prst="rect">
            <a:avLst/>
          </a:prstGeom>
        </p:spPr>
      </p:pic>
      <p:pic>
        <p:nvPicPr>
          <p:cNvPr id="8" name="图片 7" descr="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7795" y="5150485"/>
            <a:ext cx="2484755" cy="231902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35" y="177165"/>
            <a:ext cx="5470525" cy="895985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r>
              <a:rPr lang="zh-CN" altLang="en-US" sz="1985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Digital Fairy Lights and other new product</a:t>
            </a:r>
            <a:endParaRPr lang="zh-CN" altLang="en-US" sz="1985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558985"/>
            <a:ext cx="5334000" cy="41715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300" y="4349115"/>
            <a:ext cx="2679700" cy="32073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49115"/>
            <a:ext cx="2832100" cy="320675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270" y="0"/>
            <a:ext cx="5469890" cy="1073150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985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Digital Fairy Lights and other new product</a:t>
            </a:r>
            <a:endParaRPr lang="zh-CN" altLang="en-US" sz="1985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" y="421005"/>
            <a:ext cx="5333365" cy="713486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35" y="177165"/>
            <a:ext cx="5470525" cy="895985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985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Digital Fairy Lights and other new product</a:t>
            </a:r>
            <a:endParaRPr lang="zh-CN" altLang="en-US" sz="1985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536575"/>
            <a:ext cx="5267325" cy="69519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620" y="536575"/>
            <a:ext cx="2378075" cy="175831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picture 19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525" y="0"/>
            <a:ext cx="5328284" cy="7556500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9525" y="2673985"/>
            <a:ext cx="5184140" cy="1952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815" y="2673985"/>
            <a:ext cx="2228850" cy="100012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图片 102"/>
          <p:cNvPicPr/>
          <p:nvPr/>
        </p:nvPicPr>
        <p:blipFill>
          <a:blip r:embed="rId1"/>
          <a:stretch>
            <a:fillRect/>
          </a:stretch>
        </p:blipFill>
        <p:spPr>
          <a:xfrm>
            <a:off x="86360" y="154940"/>
            <a:ext cx="4996815" cy="27374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0" y="2891790"/>
            <a:ext cx="5404485" cy="10273665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200">
                <a:latin typeface="Arial" panose="020B0604020202020204" pitchFamily="34" charset="0"/>
                <a:ea typeface="微软雅黑" panose="020B0503020204020204" charset="-122"/>
              </a:rPr>
              <a:t>Features</a:t>
            </a:r>
            <a:r>
              <a:rPr lang="en-US" altLang="zh-CN" sz="1200">
                <a:latin typeface="Arial" panose="020B0604020202020204" pitchFamily="34" charset="0"/>
                <a:ea typeface="微软雅黑" panose="020B0503020204020204" charset="-122"/>
              </a:rPr>
              <a:t>  of the artnet led controller GC6612 </a:t>
            </a:r>
            <a:endParaRPr lang="zh-CN" altLang="en-US" sz="12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zh-CN" altLang="en-US" sz="1200">
                <a:latin typeface="Arial" panose="020B0604020202020204" pitchFamily="34" charset="0"/>
                <a:ea typeface="微软雅黑" panose="020B0503020204020204" charset="-122"/>
              </a:rPr>
              <a:t>(1). 12 output ports, controls maximum  12288pixels, each port controls maximum 1024 pixels.</a:t>
            </a:r>
            <a:endParaRPr lang="zh-CN" altLang="en-US" sz="12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zh-CN" altLang="en-US" sz="1200">
                <a:latin typeface="Arial" panose="020B0604020202020204" pitchFamily="34" charset="0"/>
                <a:ea typeface="微软雅黑" panose="020B0503020204020204" charset="-122"/>
              </a:rPr>
              <a:t>(2).Offline SD card, single model controller, with sd card to play the programs inside.</a:t>
            </a:r>
            <a:r>
              <a:rPr lang="en-US" altLang="zh-CN" sz="1200">
                <a:latin typeface="Arial" panose="020B0604020202020204" pitchFamily="34" charset="0"/>
                <a:ea typeface="微软雅黑" panose="020B0503020204020204" charset="-122"/>
              </a:rPr>
              <a:t> with 4GB capacity</a:t>
            </a:r>
            <a:endParaRPr lang="zh-CN" altLang="en-US" sz="12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zh-CN" altLang="en-US" sz="1200">
                <a:latin typeface="Arial" panose="020B0604020202020204" pitchFamily="34" charset="0"/>
                <a:ea typeface="微软雅黑" panose="020B0503020204020204" charset="-122"/>
              </a:rPr>
              <a:t>(3).</a:t>
            </a:r>
            <a:r>
              <a:rPr lang="en-US" altLang="zh-CN" sz="1200">
                <a:latin typeface="Arial" panose="020B0604020202020204" pitchFamily="34" charset="0"/>
                <a:ea typeface="微软雅黑" panose="020B0503020204020204" charset="-122"/>
              </a:rPr>
              <a:t>GC</a:t>
            </a:r>
            <a:r>
              <a:rPr lang="zh-CN" altLang="en-US" sz="1200">
                <a:latin typeface="Arial" panose="020B0604020202020204" pitchFamily="34" charset="0"/>
                <a:ea typeface="微软雅黑" panose="020B0503020204020204" charset="-122"/>
              </a:rPr>
              <a:t>6612 can be connected to DMX console, you can replace file, and adjust speed and brightness by DMX console.</a:t>
            </a:r>
            <a:endParaRPr lang="zh-CN" altLang="en-US" sz="12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zh-CN" altLang="en-US" sz="1200">
                <a:latin typeface="Arial" panose="020B0604020202020204" pitchFamily="34" charset="0"/>
                <a:ea typeface="微软雅黑" panose="020B0503020204020204" charset="-122"/>
              </a:rPr>
              <a:t>(4)FPGA, as the core processor, truly realizes high-load, high-speed, and high-gray control</a:t>
            </a:r>
            <a:endParaRPr lang="zh-CN" altLang="en-US" sz="12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zh-CN" altLang="en-US" sz="1200">
                <a:latin typeface="Arial" panose="020B0604020202020204" pitchFamily="34" charset="0"/>
                <a:ea typeface="微软雅黑" panose="020B0503020204020204" charset="-122"/>
              </a:rPr>
              <a:t>(5)suport drawing lighting diagram wireless ( inkbook wifi inside the led controller)</a:t>
            </a:r>
            <a:endParaRPr lang="zh-CN" altLang="en-US" sz="12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zh-CN" altLang="en-US" sz="1200">
                <a:latin typeface="Arial" panose="020B0604020202020204" pitchFamily="34" charset="0"/>
                <a:ea typeface="微软雅黑" panose="020B0503020204020204" charset="-122"/>
              </a:rPr>
              <a:t>(6)LED display, display parameters and address codes, and set address codes and parameters in combination with buttons</a:t>
            </a:r>
            <a:endParaRPr lang="zh-CN" altLang="en-US" sz="12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zh-CN" altLang="en-US" sz="1200">
                <a:latin typeface="Arial" panose="020B0604020202020204" pitchFamily="34" charset="0"/>
                <a:ea typeface="微软雅黑" panose="020B0503020204020204" charset="-122"/>
              </a:rPr>
              <a:t>(7)Supports various types of lighting driver ICs: DMX512, UCS series, TM series, LX series, GW series, TLS series, MY series, etc. </a:t>
            </a:r>
            <a:endParaRPr lang="zh-CN" altLang="en-US" sz="12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zh-CN" altLang="en-US" sz="1200">
                <a:latin typeface="Arial" panose="020B0604020202020204" pitchFamily="34" charset="0"/>
                <a:ea typeface="微软雅黑" panose="020B0503020204020204" charset="-122"/>
              </a:rPr>
              <a:t>(8)The output interface can be compatible with differential signals and TLL signals at the same time</a:t>
            </a:r>
            <a:endParaRPr lang="zh-CN" altLang="en-US" sz="12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zh-CN" altLang="en-US" sz="1200">
                <a:latin typeface="Arial" panose="020B0604020202020204" pitchFamily="34" charset="0"/>
                <a:ea typeface="微软雅黑" panose="020B0503020204020204" charset="-122"/>
              </a:rPr>
              <a:t>(9)Support RGBW four-color control and a variety of special control, RGBW can choose energy-saving mode and brightening mode</a:t>
            </a:r>
            <a:endParaRPr lang="zh-CN" altLang="en-US" sz="12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zh-CN" altLang="en-US" sz="1200">
                <a:latin typeface="Arial" panose="020B0604020202020204" pitchFamily="34" charset="0"/>
                <a:ea typeface="微软雅黑" panose="020B0503020204020204" charset="-122"/>
              </a:rPr>
              <a:t>(10)Support true high gray scale control, up to 65536 gray scale control can be achieved, support gamma correction</a:t>
            </a:r>
            <a:endParaRPr lang="zh-CN" altLang="en-US" sz="12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zh-CN" altLang="en-US" sz="1200">
                <a:latin typeface="Arial" panose="020B0604020202020204" pitchFamily="34" charset="0"/>
                <a:ea typeface="微软雅黑" panose="020B0503020204020204" charset="-122"/>
              </a:rPr>
              <a:t>(11)Support external console control, support access to private room intelligent central control, real-time control. 12X1024 pixels Artnet-Pixel (spi/dmx) led controller support madrix to make Live preview.</a:t>
            </a:r>
            <a:endParaRPr lang="zh-CN" altLang="en-US" sz="12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5333365" cy="46843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778000" y="3594650"/>
            <a:ext cx="1778000" cy="41529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endParaRPr lang="zh-CN" altLang="en-US" sz="1985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4097655"/>
            <a:ext cx="5506085" cy="3459480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endParaRPr lang="zh-CN" altLang="en-US" sz="1985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algn="l"/>
            <a:endParaRPr lang="zh-CN" altLang="en-US" sz="1985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algn="l"/>
            <a:r>
              <a:rPr lang="zh-CN" altLang="en-US" sz="14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Features</a:t>
            </a:r>
            <a:r>
              <a:rPr lang="en-US" altLang="zh-CN" sz="14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 of the artnet led controller GC6608 </a:t>
            </a:r>
            <a:endParaRPr lang="zh-CN" altLang="en-US" sz="14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zh-CN" altLang="en-US" sz="12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(1). </a:t>
            </a:r>
            <a:r>
              <a:rPr lang="en-US" altLang="zh-CN" sz="12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8</a:t>
            </a:r>
            <a:r>
              <a:rPr lang="zh-CN" altLang="en-US" sz="12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output ports, controls maximum  </a:t>
            </a:r>
            <a:r>
              <a:rPr lang="en-US" altLang="zh-CN" sz="12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8160</a:t>
            </a:r>
            <a:r>
              <a:rPr lang="zh-CN" altLang="en-US" sz="12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pixels, each port controls maximum 1024 pixels.</a:t>
            </a:r>
            <a:endParaRPr lang="zh-CN" altLang="en-US" sz="12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zh-CN" altLang="en-US" sz="12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(2).Offline SD card, single model controller, with sd card to play the programs inside.</a:t>
            </a:r>
            <a:r>
              <a:rPr lang="en-US" altLang="zh-CN" sz="12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with 4GB capacity</a:t>
            </a:r>
            <a:endParaRPr lang="zh-CN" altLang="en-US" sz="12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zh-CN" altLang="en-US" sz="12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(3).</a:t>
            </a:r>
            <a:r>
              <a:rPr lang="en-US" altLang="zh-CN" sz="12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GC</a:t>
            </a:r>
            <a:r>
              <a:rPr lang="zh-CN" altLang="en-US" sz="12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6612 can be connected to DMX console, you can replace file, and adjust speed and brightness by DMX console.</a:t>
            </a:r>
            <a:endParaRPr lang="zh-CN" altLang="en-US" sz="12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zh-CN" altLang="en-US" sz="12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(4)FPGA, as the core processor, truly realizes high-load, high-speedand high-gray control</a:t>
            </a:r>
            <a:endParaRPr lang="zh-CN" altLang="en-US" sz="12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zh-CN" altLang="en-US" sz="12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(5)suport drawing lighting diagram wireless ( inkbook wifi inside the led controller)</a:t>
            </a:r>
            <a:endParaRPr lang="zh-CN" altLang="en-US" sz="12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zh-CN" altLang="en-US" sz="12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(</a:t>
            </a:r>
            <a:r>
              <a:rPr lang="en-US" altLang="zh-CN" sz="12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6</a:t>
            </a:r>
            <a:r>
              <a:rPr lang="zh-CN" altLang="en-US" sz="12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)Supports various types of lighting driver ICs: DMX512, UCS series, TM series, LX series, GW series, TLS series, MY series, etc.</a:t>
            </a:r>
            <a:r>
              <a:rPr lang="en-US" altLang="zh-CN" sz="12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                                                   </a:t>
            </a:r>
            <a:r>
              <a:rPr lang="zh-CN" altLang="en-US" sz="12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12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(7) Support lighting  with output Power 1400watt Max  with DC 12v and24V optional</a:t>
            </a:r>
            <a:endParaRPr lang="zh-CN" altLang="en-US" sz="12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zh-CN" altLang="en-US" sz="12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icture 19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5328284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icture 2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5328284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icture 2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9050" y="0"/>
            <a:ext cx="5328284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173355"/>
            <a:ext cx="5389245" cy="764349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picture 2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5328284" cy="7556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3308350"/>
            <a:ext cx="5200650" cy="235585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520" y="419100"/>
            <a:ext cx="5141595" cy="32365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16020"/>
            <a:ext cx="5342255" cy="37814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62305" y="110490"/>
            <a:ext cx="3519170" cy="463550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1985">
                <a:latin typeface="Arial" panose="020B0604020202020204" pitchFamily="34" charset="0"/>
                <a:ea typeface="微软雅黑" panose="020B0503020204020204" charset="-122"/>
              </a:rPr>
              <a:t>Smart &amp;mini led controller </a:t>
            </a:r>
            <a:endParaRPr lang="en-US" altLang="zh-CN" sz="1985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2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67655"/>
            <a:ext cx="5334000" cy="20453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3555"/>
            <a:ext cx="5334635" cy="399478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635" y="635"/>
            <a:ext cx="4792980" cy="10661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led power supply</a:t>
            </a:r>
            <a:endParaRPr lang="en-US" altLang="zh-CN" sz="4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2715" y="631190"/>
            <a:ext cx="4443730" cy="730885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1985">
                <a:latin typeface="Arial" panose="020B0604020202020204" pitchFamily="34" charset="0"/>
                <a:ea typeface="微软雅黑" panose="020B0503020204020204" charset="-122"/>
              </a:rPr>
              <a:t>we are agent of meanwell led driver </a:t>
            </a:r>
            <a:endParaRPr lang="en-US" altLang="zh-CN" sz="1985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2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86360"/>
            <a:ext cx="5328284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0" y="68580"/>
            <a:ext cx="5334000" cy="2166302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1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Certificate </a:t>
            </a:r>
            <a:endParaRPr lang="en-US" altLang="zh-CN" sz="16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1600">
                <a:latin typeface="Arial" panose="020B0604020202020204" pitchFamily="34" charset="0"/>
                <a:ea typeface="微软雅黑" panose="020B0503020204020204" charset="-122"/>
              </a:rPr>
              <a:t>S</a:t>
            </a:r>
            <a:r>
              <a:rPr lang="zh-CN" altLang="en-US" sz="1600">
                <a:latin typeface="Arial" panose="020B0604020202020204" pitchFamily="34" charset="0"/>
                <a:ea typeface="微软雅黑" panose="020B0503020204020204" charset="-122"/>
              </a:rPr>
              <a:t>henzhen </a:t>
            </a:r>
            <a:r>
              <a:rPr lang="en-US" altLang="zh-CN" sz="1600">
                <a:latin typeface="Arial" panose="020B0604020202020204" pitchFamily="34" charset="0"/>
                <a:ea typeface="微软雅黑" panose="020B0503020204020204" charset="-122"/>
              </a:rPr>
              <a:t>Rose Lighting </a:t>
            </a:r>
            <a:r>
              <a:rPr lang="zh-CN" altLang="en-US" sz="1600">
                <a:latin typeface="Arial" panose="020B0604020202020204" pitchFamily="34" charset="0"/>
                <a:ea typeface="微软雅黑" panose="020B0503020204020204" charset="-122"/>
              </a:rPr>
              <a:t>Technology Co., Ltd. was established in 201</a:t>
            </a:r>
            <a:r>
              <a:rPr lang="en-US" altLang="zh-CN" sz="1600">
                <a:latin typeface="Arial" panose="020B0604020202020204" pitchFamily="34" charset="0"/>
                <a:ea typeface="微软雅黑" panose="020B0503020204020204" charset="-122"/>
              </a:rPr>
              <a:t>2 </a:t>
            </a:r>
            <a:r>
              <a:rPr lang="zh-CN" altLang="en-US" sz="1600">
                <a:latin typeface="Arial" panose="020B0604020202020204" pitchFamily="34" charset="0"/>
                <a:ea typeface="微软雅黑" panose="020B0503020204020204" charset="-122"/>
              </a:rPr>
              <a:t>and is a global enterprise engaged </a:t>
            </a:r>
            <a:endParaRPr lang="zh-CN" altLang="en-US" sz="16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charset="-122"/>
              </a:rPr>
              <a:t>in the research and development, production, and </a:t>
            </a:r>
            <a:endParaRPr lang="zh-CN" altLang="en-US" sz="16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charset="-122"/>
              </a:rPr>
              <a:t>manufacturing of LED strips. We have been focusing </a:t>
            </a:r>
            <a:endParaRPr lang="zh-CN" altLang="en-US" sz="16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charset="-122"/>
              </a:rPr>
              <a:t>on the LED strip industry for over 1</a:t>
            </a:r>
            <a:r>
              <a:rPr lang="en-US" altLang="zh-CN" sz="1600">
                <a:latin typeface="Arial" panose="020B0604020202020204" pitchFamily="34" charset="0"/>
                <a:ea typeface="微软雅黑" panose="020B0503020204020204" charset="-122"/>
              </a:rPr>
              <a:t>2</a:t>
            </a:r>
            <a:r>
              <a:rPr lang="zh-CN" altLang="en-US" sz="1600">
                <a:latin typeface="Arial" panose="020B0604020202020204" pitchFamily="34" charset="0"/>
                <a:ea typeface="微软雅黑" panose="020B0503020204020204" charset="-122"/>
              </a:rPr>
              <a:t> years and have </a:t>
            </a:r>
            <a:endParaRPr lang="zh-CN" altLang="en-US" sz="16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charset="-122"/>
              </a:rPr>
              <a:t>a complete and professional system for the research </a:t>
            </a:r>
            <a:endParaRPr lang="zh-CN" altLang="en-US" sz="16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charset="-122"/>
              </a:rPr>
              <a:t>and development, manufacturing, sales, and service </a:t>
            </a:r>
            <a:endParaRPr lang="zh-CN" altLang="en-US" sz="16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charset="-122"/>
              </a:rPr>
              <a:t>of LED strip products; All products of the company </a:t>
            </a:r>
            <a:endParaRPr lang="zh-CN" altLang="en-US" sz="16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charset="-122"/>
              </a:rPr>
              <a:t>comply with international quality standards and have </a:t>
            </a:r>
            <a:endParaRPr lang="zh-CN" altLang="en-US" sz="16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charset="-122"/>
              </a:rPr>
              <a:t>passed certifications such as UL, CE, RoHS, ERP, and </a:t>
            </a:r>
            <a:endParaRPr lang="zh-CN" altLang="en-US" sz="16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charset="-122"/>
              </a:rPr>
              <a:t>BIS. With professional services and high-quality </a:t>
            </a:r>
            <a:endParaRPr lang="zh-CN" altLang="en-US" sz="16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charset="-122"/>
              </a:rPr>
              <a:t>products, we have won the support and trust of </a:t>
            </a:r>
            <a:endParaRPr lang="zh-CN" altLang="en-US" sz="16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charset="-122"/>
              </a:rPr>
              <a:t>global customers.</a:t>
            </a:r>
            <a:endParaRPr lang="zh-CN" altLang="en-US" sz="16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zh-CN" altLang="en-US" sz="16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220" y="3493135"/>
            <a:ext cx="5114925" cy="38995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5334000" cy="7556500"/>
          </a:xfrm>
          <a:prstGeom prst="rect">
            <a:avLst/>
          </a:prstGeom>
        </p:spPr>
      </p:pic>
      <p:sp>
        <p:nvSpPr>
          <p:cNvPr id="18" name="textbox 18"/>
          <p:cNvSpPr/>
          <p:nvPr>
            <p:custDataLst>
              <p:tags r:id="rId2"/>
            </p:custDataLst>
          </p:nvPr>
        </p:nvSpPr>
        <p:spPr>
          <a:xfrm>
            <a:off x="150925" y="3963215"/>
            <a:ext cx="2984500" cy="94488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lang="en-US" altLang="en-US" sz="100" dirty="0"/>
          </a:p>
          <a:p>
            <a:pPr algn="r" rtl="0" eaLnBrk="0">
              <a:lnSpc>
                <a:spcPct val="82000"/>
              </a:lnSpc>
            </a:pPr>
            <a:r>
              <a:rPr sz="2200" kern="0" spc="-10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</a:t>
            </a:r>
            <a:r>
              <a:rPr sz="2100" kern="0" spc="-10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PI</a:t>
            </a:r>
            <a:r>
              <a:rPr sz="2100" kern="0" spc="11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2100" kern="0" spc="-10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DI</a:t>
            </a:r>
            <a:r>
              <a:rPr sz="2200" kern="0" spc="-10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G</a:t>
            </a:r>
            <a:r>
              <a:rPr sz="2100" kern="0" spc="-10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ITAL</a:t>
            </a:r>
            <a:r>
              <a:rPr sz="2100" kern="0" spc="29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100" kern="0" spc="-10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</a:t>
            </a:r>
            <a:r>
              <a:rPr sz="2100" kern="0" spc="22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100" kern="0" spc="-10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STRIP</a:t>
            </a:r>
            <a:endParaRPr lang="en-US" altLang="en-US" sz="2100" dirty="0"/>
          </a:p>
          <a:p>
            <a:pPr marL="52705" algn="l" rtl="0" eaLnBrk="0">
              <a:lnSpc>
                <a:spcPct val="88000"/>
              </a:lnSpc>
              <a:spcBef>
                <a:spcPts val="1175"/>
              </a:spcBef>
            </a:pPr>
            <a:r>
              <a:rPr sz="1100" kern="0" spc="-40" dirty="0">
                <a:solidFill>
                  <a:srgbClr val="EB92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RGBW  FOUR  </a:t>
            </a:r>
            <a:r>
              <a:rPr sz="1100" kern="0" spc="-50" dirty="0">
                <a:solidFill>
                  <a:srgbClr val="EB92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COLOR</a:t>
            </a:r>
            <a:r>
              <a:rPr sz="1100" kern="0" spc="10" dirty="0">
                <a:solidFill>
                  <a:srgbClr val="EB92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1100" kern="0" spc="-50" dirty="0">
                <a:solidFill>
                  <a:srgbClr val="EB92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STRIP</a:t>
            </a:r>
            <a:endParaRPr lang="en-US" altLang="en-US" sz="1100" dirty="0"/>
          </a:p>
          <a:p>
            <a:pPr algn="l" rtl="0" eaLnBrk="0">
              <a:lnSpc>
                <a:spcPct val="101000"/>
              </a:lnSpc>
            </a:pPr>
            <a:endParaRPr lang="en-US" altLang="en-US" sz="1200" dirty="0"/>
          </a:p>
          <a:p>
            <a:pPr algn="l" rtl="0" eaLnBrk="0">
              <a:lnSpc>
                <a:spcPct val="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1100" kern="0" spc="0" dirty="0">
                <a:solidFill>
                  <a:srgbClr val="00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TM</a:t>
            </a:r>
            <a:r>
              <a:rPr sz="1100" kern="0" spc="80" dirty="0">
                <a:solidFill>
                  <a:srgbClr val="00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1834</a:t>
            </a:r>
            <a:r>
              <a:rPr sz="1100" kern="0" spc="-40" dirty="0">
                <a:solidFill>
                  <a:srgbClr val="00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200" kern="0" spc="80" baseline="-9000" dirty="0">
                <a:solidFill>
                  <a:srgbClr val="00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-</a:t>
            </a:r>
            <a:r>
              <a:rPr sz="700" kern="0" spc="80" dirty="0">
                <a:solidFill>
                  <a:srgbClr val="00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80" dirty="0">
                <a:solidFill>
                  <a:srgbClr val="00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60</a:t>
            </a:r>
            <a:r>
              <a:rPr sz="1100" kern="0" spc="0" dirty="0">
                <a:solidFill>
                  <a:srgbClr val="00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LEDS</a:t>
            </a:r>
            <a:r>
              <a:rPr sz="1100" kern="0" spc="-170" dirty="0">
                <a:solidFill>
                  <a:srgbClr val="00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80" dirty="0">
                <a:solidFill>
                  <a:srgbClr val="00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1100" kern="0" spc="80" dirty="0">
                <a:solidFill>
                  <a:srgbClr val="00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1100" dirty="0"/>
          </a:p>
        </p:txBody>
      </p:sp>
      <p:sp>
        <p:nvSpPr>
          <p:cNvPr id="20" name="textbox 20"/>
          <p:cNvSpPr/>
          <p:nvPr>
            <p:custDataLst>
              <p:tags r:id="rId3"/>
            </p:custDataLst>
          </p:nvPr>
        </p:nvSpPr>
        <p:spPr>
          <a:xfrm>
            <a:off x="150777" y="185759"/>
            <a:ext cx="2917189" cy="94361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3000"/>
              </a:lnSpc>
            </a:pPr>
            <a:endParaRPr lang="en-US" altLang="en-US" sz="100" dirty="0"/>
          </a:p>
          <a:p>
            <a:pPr algn="r" rtl="0" eaLnBrk="0">
              <a:lnSpc>
                <a:spcPct val="82000"/>
              </a:lnSpc>
            </a:pPr>
            <a:r>
              <a:rPr sz="2100" kern="0" spc="-6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</a:t>
            </a:r>
            <a:r>
              <a:rPr sz="2000" kern="0" spc="-6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PI</a:t>
            </a:r>
            <a:r>
              <a:rPr sz="2000" kern="0" spc="49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000" kern="0" spc="-6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DI</a:t>
            </a:r>
            <a:r>
              <a:rPr sz="2100" kern="0" spc="-6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G</a:t>
            </a:r>
            <a:r>
              <a:rPr sz="2000" kern="0" spc="-6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ITAL</a:t>
            </a:r>
            <a:r>
              <a:rPr sz="2000" kern="0" spc="36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000" kern="0" spc="-6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</a:t>
            </a:r>
            <a:r>
              <a:rPr sz="2000" kern="0" spc="-7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</a:t>
            </a:r>
            <a:r>
              <a:rPr sz="2000" kern="0" spc="32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100" kern="0" spc="-7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</a:t>
            </a:r>
            <a:r>
              <a:rPr sz="2000" kern="0" spc="-7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TRIP</a:t>
            </a:r>
            <a:endParaRPr lang="en-US" altLang="en-US" sz="2000" dirty="0"/>
          </a:p>
          <a:p>
            <a:pPr marL="153670" algn="l" rtl="0" eaLnBrk="0">
              <a:lnSpc>
                <a:spcPct val="91000"/>
              </a:lnSpc>
              <a:spcBef>
                <a:spcPts val="1275"/>
              </a:spcBef>
            </a:pPr>
            <a:r>
              <a:rPr sz="1000" kern="0" spc="-50" dirty="0">
                <a:solidFill>
                  <a:srgbClr val="ED921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RGBW</a:t>
            </a:r>
            <a:r>
              <a:rPr sz="1000" kern="0" spc="220" dirty="0">
                <a:solidFill>
                  <a:srgbClr val="ED921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50" dirty="0">
                <a:solidFill>
                  <a:srgbClr val="ED921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FOUR</a:t>
            </a:r>
            <a:r>
              <a:rPr sz="1000" kern="0" spc="170" dirty="0">
                <a:solidFill>
                  <a:srgbClr val="ED921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50" dirty="0">
                <a:solidFill>
                  <a:srgbClr val="ED921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COLOR</a:t>
            </a:r>
            <a:r>
              <a:rPr sz="1000" kern="0" spc="130" dirty="0">
                <a:solidFill>
                  <a:srgbClr val="ED921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50" dirty="0">
                <a:solidFill>
                  <a:srgbClr val="ED921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STRIP</a:t>
            </a:r>
            <a:endParaRPr lang="en-US" altLang="en-US" sz="1000" dirty="0"/>
          </a:p>
          <a:p>
            <a:pPr algn="l" rtl="0" eaLnBrk="0">
              <a:lnSpc>
                <a:spcPct val="104000"/>
              </a:lnSpc>
            </a:pPr>
            <a:endParaRPr lang="en-US" altLang="en-US" sz="1200" dirty="0"/>
          </a:p>
          <a:p>
            <a:pPr marL="12700" algn="l" rtl="0" eaLnBrk="0">
              <a:lnSpc>
                <a:spcPct val="97000"/>
              </a:lnSpc>
              <a:spcBef>
                <a:spcPts val="5"/>
              </a:spcBef>
            </a:pPr>
            <a:r>
              <a:rPr sz="1100" kern="0" spc="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TM</a:t>
            </a:r>
            <a:r>
              <a:rPr sz="1100" kern="0" spc="8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1834</a:t>
            </a:r>
            <a:r>
              <a:rPr sz="1100" kern="0" spc="-5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200" kern="0" spc="80" baseline="-900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-</a:t>
            </a:r>
            <a:r>
              <a:rPr sz="700" kern="0" spc="8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8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60</a:t>
            </a:r>
            <a:r>
              <a:rPr sz="1100" kern="0" spc="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LEDS</a:t>
            </a:r>
            <a:r>
              <a:rPr sz="1100" kern="0" spc="-16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8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1100" kern="0" spc="8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1100" dirty="0"/>
          </a:p>
        </p:txBody>
      </p:sp>
      <p:sp>
        <p:nvSpPr>
          <p:cNvPr id="22" name="textbox 22"/>
          <p:cNvSpPr/>
          <p:nvPr>
            <p:custDataLst>
              <p:tags r:id="rId4"/>
            </p:custDataLst>
          </p:nvPr>
        </p:nvSpPr>
        <p:spPr>
          <a:xfrm>
            <a:off x="2061098" y="2664953"/>
            <a:ext cx="593725" cy="105156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marL="14605" algn="l" rtl="0" eaLnBrk="0">
              <a:lnSpc>
                <a:spcPct val="78000"/>
              </a:lnSpc>
            </a:pPr>
            <a:r>
              <a:rPr sz="700" kern="0" spc="-10" dirty="0">
                <a:solidFill>
                  <a:srgbClr val="170D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VO L</a:t>
            </a:r>
            <a:r>
              <a:rPr sz="800" kern="0" spc="-10" dirty="0">
                <a:solidFill>
                  <a:srgbClr val="170D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TA</a:t>
            </a:r>
            <a:r>
              <a:rPr sz="700" kern="0" spc="-10" dirty="0">
                <a:solidFill>
                  <a:srgbClr val="170D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G E</a:t>
            </a:r>
            <a:endParaRPr lang="en-US" altLang="en-US" sz="700" dirty="0"/>
          </a:p>
          <a:p>
            <a:pPr marL="14605" algn="l" rtl="0" eaLnBrk="0">
              <a:lnSpc>
                <a:spcPct val="84000"/>
              </a:lnSpc>
              <a:spcBef>
                <a:spcPts val="300"/>
              </a:spcBef>
            </a:pPr>
            <a:r>
              <a:rPr sz="700" kern="0" spc="20" dirty="0">
                <a:solidFill>
                  <a:srgbClr val="14141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POWER</a:t>
            </a:r>
            <a:endParaRPr lang="en-US" altLang="en-US" sz="700" dirty="0"/>
          </a:p>
          <a:p>
            <a:pPr marL="13335" algn="l" rtl="0" eaLnBrk="0">
              <a:lnSpc>
                <a:spcPts val="1005"/>
              </a:lnSpc>
              <a:spcBef>
                <a:spcPts val="230"/>
              </a:spcBef>
            </a:pPr>
            <a:r>
              <a:rPr sz="700" kern="0" spc="-20" dirty="0">
                <a:solidFill>
                  <a:srgbClr val="3F2B3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IC</a:t>
            </a:r>
            <a:r>
              <a:rPr sz="700" kern="0" spc="20" dirty="0">
                <a:solidFill>
                  <a:srgbClr val="3F2B3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800" kern="0" spc="-20" dirty="0">
                <a:solidFill>
                  <a:srgbClr val="3F2B3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Q</a:t>
            </a:r>
            <a:r>
              <a:rPr sz="700" kern="0" spc="-20" dirty="0">
                <a:solidFill>
                  <a:srgbClr val="3F2B3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TY</a:t>
            </a:r>
            <a:endParaRPr lang="en-US" altLang="en-US" sz="700" dirty="0"/>
          </a:p>
          <a:p>
            <a:pPr marL="13335" algn="l" rtl="0" eaLnBrk="0">
              <a:lnSpc>
                <a:spcPct val="88000"/>
              </a:lnSpc>
              <a:spcBef>
                <a:spcPts val="105"/>
              </a:spcBef>
            </a:pPr>
            <a:r>
              <a:rPr sz="700" kern="0" spc="-30" dirty="0">
                <a:solidFill>
                  <a:srgbClr val="23232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700" kern="0" spc="-10" dirty="0">
                <a:solidFill>
                  <a:srgbClr val="23232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-30" dirty="0">
                <a:solidFill>
                  <a:srgbClr val="23232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</a:t>
            </a:r>
            <a:r>
              <a:rPr sz="700" kern="0" spc="20" dirty="0">
                <a:solidFill>
                  <a:srgbClr val="23232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700" kern="0" spc="-30" dirty="0">
                <a:solidFill>
                  <a:srgbClr val="23232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TYPE</a:t>
            </a:r>
            <a:endParaRPr lang="en-US" altLang="en-US" sz="700" dirty="0"/>
          </a:p>
          <a:p>
            <a:pPr marL="14605" algn="l" rtl="0" eaLnBrk="0">
              <a:lnSpc>
                <a:spcPts val="985"/>
              </a:lnSpc>
              <a:spcBef>
                <a:spcPts val="205"/>
              </a:spcBef>
            </a:pPr>
            <a:r>
              <a:rPr sz="700" kern="0" spc="-50" dirty="0">
                <a:solidFill>
                  <a:srgbClr val="08000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 D</a:t>
            </a:r>
            <a:r>
              <a:rPr sz="700" kern="0" spc="50" dirty="0">
                <a:solidFill>
                  <a:srgbClr val="08000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800" kern="0" spc="-50" dirty="0">
                <a:solidFill>
                  <a:srgbClr val="22122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Q</a:t>
            </a:r>
            <a:r>
              <a:rPr sz="700" kern="0" spc="-50" dirty="0">
                <a:solidFill>
                  <a:srgbClr val="22122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TY</a:t>
            </a:r>
            <a:endParaRPr lang="en-US" altLang="en-US" sz="700" dirty="0"/>
          </a:p>
          <a:p>
            <a:pPr marL="12700" algn="l" rtl="0" eaLnBrk="0">
              <a:lnSpc>
                <a:spcPct val="97000"/>
              </a:lnSpc>
              <a:spcBef>
                <a:spcPts val="165"/>
              </a:spcBef>
            </a:pPr>
            <a:r>
              <a:rPr sz="600" kern="0" spc="0" dirty="0">
                <a:solidFill>
                  <a:srgbClr val="0E0E0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</a:t>
            </a:r>
            <a:r>
              <a:rPr sz="600" kern="0" spc="20" dirty="0">
                <a:solidFill>
                  <a:srgbClr val="0E0E0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600" kern="0" spc="0" dirty="0">
                <a:solidFill>
                  <a:srgbClr val="0E0E0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</a:t>
            </a:r>
            <a:r>
              <a:rPr sz="600" kern="0" spc="20" dirty="0">
                <a:solidFill>
                  <a:srgbClr val="0E0E0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600" kern="0" spc="0" dirty="0">
                <a:solidFill>
                  <a:srgbClr val="0E0E0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</a:t>
            </a:r>
            <a:r>
              <a:rPr sz="600" kern="0" spc="60" dirty="0">
                <a:solidFill>
                  <a:srgbClr val="0E0E0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600" kern="0" spc="0" dirty="0">
                <a:solidFill>
                  <a:srgbClr val="0E0E0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TYPE</a:t>
            </a:r>
            <a:endParaRPr lang="en-US" altLang="en-US" sz="600" dirty="0"/>
          </a:p>
          <a:p>
            <a:pPr marL="14605" algn="l" rtl="0" eaLnBrk="0">
              <a:lnSpc>
                <a:spcPct val="78000"/>
              </a:lnSpc>
              <a:spcBef>
                <a:spcPts val="320"/>
              </a:spcBef>
            </a:pPr>
            <a:r>
              <a:rPr sz="800" kern="0" spc="-50" dirty="0">
                <a:solidFill>
                  <a:srgbClr val="08001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PC</a:t>
            </a:r>
            <a:r>
              <a:rPr sz="800" kern="0" spc="30" dirty="0">
                <a:solidFill>
                  <a:srgbClr val="08001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-50" dirty="0">
                <a:solidFill>
                  <a:srgbClr val="08001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B</a:t>
            </a:r>
            <a:r>
              <a:rPr sz="700" kern="0" spc="20" dirty="0">
                <a:solidFill>
                  <a:srgbClr val="08001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800" kern="0" spc="-50" dirty="0">
                <a:solidFill>
                  <a:srgbClr val="08001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WI</a:t>
            </a:r>
            <a:r>
              <a:rPr sz="700" kern="0" spc="-50" dirty="0">
                <a:solidFill>
                  <a:srgbClr val="08001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</a:t>
            </a:r>
            <a:r>
              <a:rPr sz="800" kern="0" spc="-50" dirty="0">
                <a:solidFill>
                  <a:srgbClr val="08001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TH</a:t>
            </a:r>
            <a:endParaRPr lang="en-US" altLang="en-US" sz="800" dirty="0"/>
          </a:p>
          <a:p>
            <a:pPr algn="l" rtl="0" eaLnBrk="0">
              <a:lnSpc>
                <a:spcPct val="108000"/>
              </a:lnSpc>
            </a:pPr>
            <a:endParaRPr lang="en-US" altLang="en-US" sz="300" dirty="0"/>
          </a:p>
          <a:p>
            <a:pPr marL="13970" algn="l" rtl="0" eaLnBrk="0">
              <a:lnSpc>
                <a:spcPct val="76000"/>
              </a:lnSpc>
              <a:spcBef>
                <a:spcPts val="0"/>
              </a:spcBef>
            </a:pPr>
            <a:r>
              <a:rPr sz="800" kern="0" spc="-30" dirty="0">
                <a:solidFill>
                  <a:srgbClr val="04040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</a:t>
            </a:r>
            <a:r>
              <a:rPr sz="700" kern="0" spc="-30" dirty="0">
                <a:solidFill>
                  <a:srgbClr val="04040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 AN N EL</a:t>
            </a:r>
            <a:endParaRPr lang="en-US" altLang="en-US" sz="700" dirty="0"/>
          </a:p>
        </p:txBody>
      </p:sp>
      <p:sp>
        <p:nvSpPr>
          <p:cNvPr id="24" name="textbox 24"/>
          <p:cNvSpPr/>
          <p:nvPr>
            <p:custDataLst>
              <p:tags r:id="rId5"/>
            </p:custDataLst>
          </p:nvPr>
        </p:nvSpPr>
        <p:spPr>
          <a:xfrm>
            <a:off x="2062267" y="6449454"/>
            <a:ext cx="591819" cy="104330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lang="en-US" altLang="en-US" sz="100" dirty="0"/>
          </a:p>
          <a:p>
            <a:pPr marL="13335" algn="l" rtl="0" eaLnBrk="0">
              <a:lnSpc>
                <a:spcPct val="81000"/>
              </a:lnSpc>
            </a:pPr>
            <a:r>
              <a:rPr sz="700" kern="0" spc="10" dirty="0">
                <a:solidFill>
                  <a:srgbClr val="06000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VO LTAGE</a:t>
            </a:r>
            <a:endParaRPr lang="en-US" altLang="en-US" sz="700" dirty="0"/>
          </a:p>
          <a:p>
            <a:pPr marL="13335" algn="l" rtl="0" eaLnBrk="0">
              <a:lnSpc>
                <a:spcPct val="85000"/>
              </a:lnSpc>
              <a:spcBef>
                <a:spcPts val="315"/>
              </a:spcBef>
            </a:pPr>
            <a:r>
              <a:rPr sz="700" kern="0" spc="10" dirty="0">
                <a:solidFill>
                  <a:srgbClr val="04040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POWER</a:t>
            </a:r>
            <a:endParaRPr lang="en-US" altLang="en-US" sz="700" dirty="0"/>
          </a:p>
          <a:p>
            <a:pPr marL="12700" algn="l" rtl="0" eaLnBrk="0">
              <a:lnSpc>
                <a:spcPts val="1005"/>
              </a:lnSpc>
              <a:spcBef>
                <a:spcPts val="230"/>
              </a:spcBef>
            </a:pPr>
            <a:r>
              <a:rPr sz="700" kern="0" spc="-20" dirty="0">
                <a:solidFill>
                  <a:srgbClr val="11051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IC</a:t>
            </a:r>
            <a:r>
              <a:rPr sz="700" kern="0" spc="20" dirty="0">
                <a:solidFill>
                  <a:srgbClr val="11051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800" kern="0" spc="-20" dirty="0">
                <a:solidFill>
                  <a:srgbClr val="11051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Q</a:t>
            </a:r>
            <a:r>
              <a:rPr sz="700" kern="0" spc="-20" dirty="0">
                <a:solidFill>
                  <a:srgbClr val="11051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TY</a:t>
            </a:r>
            <a:endParaRPr lang="en-US" altLang="en-US" sz="700" dirty="0"/>
          </a:p>
          <a:p>
            <a:pPr marL="12700" algn="l" rtl="0" eaLnBrk="0">
              <a:lnSpc>
                <a:spcPct val="88000"/>
              </a:lnSpc>
              <a:spcBef>
                <a:spcPts val="100"/>
              </a:spcBef>
            </a:pPr>
            <a:r>
              <a:rPr sz="700" kern="0" spc="-30" dirty="0">
                <a:solidFill>
                  <a:srgbClr val="19191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700" kern="0" spc="-10" dirty="0">
                <a:solidFill>
                  <a:srgbClr val="19191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-30" dirty="0">
                <a:solidFill>
                  <a:srgbClr val="19191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</a:t>
            </a:r>
            <a:r>
              <a:rPr sz="700" kern="0" spc="10" dirty="0">
                <a:solidFill>
                  <a:srgbClr val="19191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700" kern="0" spc="-30" dirty="0">
                <a:solidFill>
                  <a:srgbClr val="19191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TYPE</a:t>
            </a:r>
            <a:endParaRPr lang="en-US" altLang="en-US" sz="700" dirty="0"/>
          </a:p>
          <a:p>
            <a:pPr marL="13335" algn="l" rtl="0" eaLnBrk="0">
              <a:lnSpc>
                <a:spcPts val="985"/>
              </a:lnSpc>
              <a:spcBef>
                <a:spcPts val="205"/>
              </a:spcBef>
            </a:pPr>
            <a:r>
              <a:rPr sz="700" kern="0" spc="-20" dirty="0">
                <a:solidFill>
                  <a:srgbClr val="13031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</a:t>
            </a:r>
            <a:r>
              <a:rPr sz="700" kern="0" spc="30" dirty="0">
                <a:solidFill>
                  <a:srgbClr val="13031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800" kern="0" spc="-20" dirty="0">
                <a:solidFill>
                  <a:srgbClr val="2311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Q</a:t>
            </a:r>
            <a:r>
              <a:rPr sz="700" kern="0" spc="-20" dirty="0">
                <a:solidFill>
                  <a:srgbClr val="2311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TY</a:t>
            </a:r>
            <a:endParaRPr lang="en-US" altLang="en-US" sz="700" dirty="0"/>
          </a:p>
          <a:p>
            <a:pPr marL="13335" algn="l" rtl="0" eaLnBrk="0">
              <a:lnSpc>
                <a:spcPct val="77000"/>
              </a:lnSpc>
              <a:spcBef>
                <a:spcPts val="165"/>
              </a:spcBef>
            </a:pPr>
            <a:r>
              <a:rPr sz="800" kern="0" spc="-30" dirty="0">
                <a:solidFill>
                  <a:srgbClr val="03030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</a:t>
            </a:r>
            <a:r>
              <a:rPr sz="700" kern="0" spc="-30" dirty="0">
                <a:solidFill>
                  <a:srgbClr val="03030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 D  </a:t>
            </a:r>
            <a:r>
              <a:rPr sz="700" kern="0" spc="-30" dirty="0">
                <a:solidFill>
                  <a:srgbClr val="05050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TYPE</a:t>
            </a:r>
            <a:endParaRPr lang="en-US" altLang="en-US" sz="700" dirty="0"/>
          </a:p>
          <a:p>
            <a:pPr marL="13335" algn="l" rtl="0" eaLnBrk="0">
              <a:lnSpc>
                <a:spcPct val="77000"/>
              </a:lnSpc>
              <a:spcBef>
                <a:spcPts val="285"/>
              </a:spcBef>
            </a:pPr>
            <a:r>
              <a:rPr sz="800" kern="0" spc="-50" dirty="0">
                <a:solidFill>
                  <a:srgbClr val="08001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PC </a:t>
            </a:r>
            <a:r>
              <a:rPr sz="700" kern="0" spc="-50" dirty="0">
                <a:solidFill>
                  <a:srgbClr val="08001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B</a:t>
            </a:r>
            <a:r>
              <a:rPr sz="700" kern="0" spc="60" dirty="0">
                <a:solidFill>
                  <a:srgbClr val="08001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800" kern="0" spc="-50" dirty="0">
                <a:solidFill>
                  <a:srgbClr val="08001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WI</a:t>
            </a:r>
            <a:r>
              <a:rPr sz="700" kern="0" spc="-50" dirty="0">
                <a:solidFill>
                  <a:srgbClr val="08001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</a:t>
            </a:r>
            <a:r>
              <a:rPr sz="800" kern="0" spc="-50" dirty="0">
                <a:solidFill>
                  <a:srgbClr val="08001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TH</a:t>
            </a:r>
            <a:endParaRPr lang="en-US" altLang="en-US" sz="800" dirty="0"/>
          </a:p>
          <a:p>
            <a:pPr algn="l" rtl="0" eaLnBrk="0">
              <a:lnSpc>
                <a:spcPct val="110000"/>
              </a:lnSpc>
            </a:pPr>
            <a:endParaRPr lang="en-US" altLang="en-US" sz="300" dirty="0"/>
          </a:p>
          <a:p>
            <a:pPr marL="13970" algn="l" rtl="0" eaLnBrk="0">
              <a:lnSpc>
                <a:spcPct val="84000"/>
              </a:lnSpc>
              <a:spcBef>
                <a:spcPts val="0"/>
              </a:spcBef>
            </a:pPr>
            <a:r>
              <a:rPr sz="700" kern="0" spc="-20" dirty="0">
                <a:solidFill>
                  <a:srgbClr val="2525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CH AN N EL</a:t>
            </a:r>
            <a:endParaRPr lang="en-US" altLang="en-US" sz="700" dirty="0"/>
          </a:p>
        </p:txBody>
      </p:sp>
      <p:sp>
        <p:nvSpPr>
          <p:cNvPr id="26" name="textbox 26"/>
          <p:cNvSpPr/>
          <p:nvPr>
            <p:custDataLst>
              <p:tags r:id="rId6"/>
            </p:custDataLst>
          </p:nvPr>
        </p:nvSpPr>
        <p:spPr>
          <a:xfrm>
            <a:off x="3030525" y="6440580"/>
            <a:ext cx="468630" cy="105156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8415" algn="l" rtl="0" eaLnBrk="0">
              <a:lnSpc>
                <a:spcPct val="97000"/>
              </a:lnSpc>
            </a:pPr>
            <a:r>
              <a:rPr sz="700" kern="0" spc="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DC</a:t>
            </a:r>
            <a:r>
              <a:rPr sz="700" kern="0" spc="-6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600" kern="0" spc="6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700" kern="0" spc="60" dirty="0">
                <a:solidFill>
                  <a:srgbClr val="0500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2V</a:t>
            </a:r>
            <a:endParaRPr lang="en-US" altLang="en-US" sz="700" dirty="0"/>
          </a:p>
          <a:p>
            <a:pPr marL="15240" algn="l" rtl="0" eaLnBrk="0">
              <a:lnSpc>
                <a:spcPct val="80000"/>
              </a:lnSpc>
              <a:spcBef>
                <a:spcPts val="180"/>
              </a:spcBef>
            </a:pPr>
            <a:r>
              <a:rPr sz="700" kern="0" spc="10" dirty="0">
                <a:solidFill>
                  <a:srgbClr val="03030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700" kern="0" spc="-40" dirty="0">
                <a:solidFill>
                  <a:srgbClr val="03030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10" dirty="0">
                <a:solidFill>
                  <a:srgbClr val="03030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</a:t>
            </a:r>
            <a:r>
              <a:rPr sz="700" kern="0" spc="-50" dirty="0">
                <a:solidFill>
                  <a:srgbClr val="03030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10" dirty="0">
                <a:solidFill>
                  <a:srgbClr val="03030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</a:t>
            </a:r>
            <a:r>
              <a:rPr sz="900" kern="0" spc="-100" dirty="0">
                <a:solidFill>
                  <a:srgbClr val="03030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10" dirty="0">
                <a:solidFill>
                  <a:srgbClr val="03030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8W</a:t>
            </a:r>
            <a:r>
              <a:rPr sz="700" kern="0" spc="-120" dirty="0">
                <a:solidFill>
                  <a:srgbClr val="03030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600" kern="0" spc="10" dirty="0">
                <a:solidFill>
                  <a:srgbClr val="03030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700" kern="0" spc="10" dirty="0">
                <a:solidFill>
                  <a:srgbClr val="03030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700" dirty="0"/>
          </a:p>
          <a:p>
            <a:pPr marL="12700" algn="l" rtl="0" eaLnBrk="0">
              <a:lnSpc>
                <a:spcPct val="92000"/>
              </a:lnSpc>
              <a:spcBef>
                <a:spcPts val="10"/>
              </a:spcBef>
            </a:pPr>
            <a:r>
              <a:rPr sz="700" kern="0" spc="70" dirty="0">
                <a:solidFill>
                  <a:srgbClr val="412B4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20</a:t>
            </a:r>
            <a:r>
              <a:rPr sz="700" kern="0" spc="-50" dirty="0">
                <a:solidFill>
                  <a:srgbClr val="412B4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0" dirty="0">
                <a:solidFill>
                  <a:srgbClr val="412B4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</a:t>
            </a:r>
            <a:r>
              <a:rPr sz="800" kern="0" spc="0" dirty="0">
                <a:solidFill>
                  <a:srgbClr val="412B4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900" kern="0" spc="0" dirty="0">
                <a:solidFill>
                  <a:srgbClr val="412B4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x</a:t>
            </a:r>
            <a:r>
              <a:rPr sz="600" kern="0" spc="70" dirty="0">
                <a:solidFill>
                  <a:srgbClr val="412B4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800" kern="0" spc="70" dirty="0">
                <a:solidFill>
                  <a:srgbClr val="412B4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800" dirty="0"/>
          </a:p>
          <a:p>
            <a:pPr marL="12700" algn="l" rtl="0" eaLnBrk="0">
              <a:lnSpc>
                <a:spcPct val="97000"/>
              </a:lnSpc>
              <a:spcBef>
                <a:spcPts val="180"/>
              </a:spcBef>
            </a:pPr>
            <a:r>
              <a:rPr sz="800" kern="0" spc="0" dirty="0">
                <a:solidFill>
                  <a:srgbClr val="07070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TM</a:t>
            </a:r>
            <a:r>
              <a:rPr sz="800" kern="0" spc="-20" dirty="0">
                <a:solidFill>
                  <a:srgbClr val="07070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50" dirty="0">
                <a:solidFill>
                  <a:srgbClr val="07070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1834</a:t>
            </a:r>
            <a:endParaRPr lang="en-US" altLang="en-US" sz="700" dirty="0"/>
          </a:p>
          <a:p>
            <a:pPr marL="12700" algn="l" rtl="0" eaLnBrk="0">
              <a:lnSpc>
                <a:spcPts val="875"/>
              </a:lnSpc>
              <a:spcBef>
                <a:spcPts val="125"/>
              </a:spcBef>
            </a:pPr>
            <a:r>
              <a:rPr sz="700" kern="0" spc="60" dirty="0">
                <a:solidFill>
                  <a:srgbClr val="160A1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</a:t>
            </a:r>
            <a:r>
              <a:rPr sz="700" kern="0" spc="-20" dirty="0">
                <a:solidFill>
                  <a:srgbClr val="160A1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60" dirty="0">
                <a:solidFill>
                  <a:srgbClr val="160A1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</a:t>
            </a:r>
            <a:r>
              <a:rPr sz="700" kern="0" spc="0" dirty="0">
                <a:solidFill>
                  <a:srgbClr val="160A1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</a:t>
            </a:r>
            <a:r>
              <a:rPr sz="700" kern="0" spc="-90" dirty="0">
                <a:solidFill>
                  <a:srgbClr val="160A1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600" kern="0" spc="60" dirty="0">
                <a:solidFill>
                  <a:srgbClr val="160A1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700" kern="0" spc="60" dirty="0">
                <a:solidFill>
                  <a:srgbClr val="160A1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700" dirty="0"/>
          </a:p>
          <a:p>
            <a:pPr marL="15875" algn="l" rtl="0" eaLnBrk="0">
              <a:lnSpc>
                <a:spcPts val="900"/>
              </a:lnSpc>
              <a:spcBef>
                <a:spcPts val="150"/>
              </a:spcBef>
            </a:pPr>
            <a:r>
              <a:rPr sz="700" kern="0" spc="60" dirty="0">
                <a:solidFill>
                  <a:srgbClr val="08080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5050</a:t>
            </a:r>
            <a:endParaRPr lang="en-US" altLang="en-US" sz="700" dirty="0"/>
          </a:p>
          <a:p>
            <a:pPr marL="18415" algn="l" rtl="0" eaLnBrk="0">
              <a:lnSpc>
                <a:spcPct val="95000"/>
              </a:lnSpc>
              <a:spcBef>
                <a:spcPts val="140"/>
              </a:spcBef>
            </a:pPr>
            <a:r>
              <a:rPr sz="700" kern="0" spc="-30" dirty="0">
                <a:solidFill>
                  <a:srgbClr val="10042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10 </a:t>
            </a:r>
            <a:r>
              <a:rPr sz="800" kern="0" spc="-30" dirty="0">
                <a:solidFill>
                  <a:srgbClr val="10042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r>
              <a:rPr sz="800" kern="0" spc="0" dirty="0">
                <a:solidFill>
                  <a:srgbClr val="10042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800" kern="0" spc="-30" dirty="0">
                <a:solidFill>
                  <a:srgbClr val="10042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800" dirty="0"/>
          </a:p>
          <a:p>
            <a:pPr algn="l" rtl="0" eaLnBrk="0">
              <a:lnSpc>
                <a:spcPct val="119000"/>
              </a:lnSpc>
            </a:pPr>
            <a:endParaRPr lang="en-US" altLang="en-US" sz="200" dirty="0"/>
          </a:p>
          <a:p>
            <a:pPr marL="19050" algn="l" rtl="0" eaLnBrk="0">
              <a:lnSpc>
                <a:spcPct val="85000"/>
              </a:lnSpc>
              <a:spcBef>
                <a:spcPts val="0"/>
              </a:spcBef>
            </a:pPr>
            <a:r>
              <a:rPr sz="700" kern="0" spc="-30" dirty="0">
                <a:solidFill>
                  <a:srgbClr val="0B0B0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RG BW</a:t>
            </a:r>
            <a:endParaRPr lang="en-US" altLang="en-US" sz="700" dirty="0"/>
          </a:p>
        </p:txBody>
      </p:sp>
      <p:sp>
        <p:nvSpPr>
          <p:cNvPr id="28" name="textbox 28"/>
          <p:cNvSpPr/>
          <p:nvPr>
            <p:custDataLst>
              <p:tags r:id="rId7"/>
            </p:custDataLst>
          </p:nvPr>
        </p:nvSpPr>
        <p:spPr>
          <a:xfrm>
            <a:off x="3030428" y="2656407"/>
            <a:ext cx="462280" cy="105663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9685" algn="l" rtl="0" eaLnBrk="0">
              <a:lnSpc>
                <a:spcPts val="885"/>
              </a:lnSpc>
            </a:pPr>
            <a:r>
              <a:rPr sz="700" kern="0" spc="0" dirty="0">
                <a:solidFill>
                  <a:srgbClr val="0E060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DC</a:t>
            </a:r>
            <a:r>
              <a:rPr sz="700" kern="0" spc="-60" dirty="0">
                <a:solidFill>
                  <a:srgbClr val="0E060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40" dirty="0">
                <a:solidFill>
                  <a:srgbClr val="0E060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24V</a:t>
            </a:r>
            <a:endParaRPr lang="en-US" altLang="en-US" sz="700" dirty="0"/>
          </a:p>
          <a:p>
            <a:pPr marL="14605" algn="l" rtl="0" eaLnBrk="0">
              <a:lnSpc>
                <a:spcPts val="860"/>
              </a:lnSpc>
              <a:spcBef>
                <a:spcPts val="170"/>
              </a:spcBef>
            </a:pPr>
            <a:r>
              <a:rPr sz="700" kern="0" spc="5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700" kern="0" spc="-4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5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8W</a:t>
            </a:r>
            <a:r>
              <a:rPr sz="700" kern="0" spc="-11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600" kern="0" spc="5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700" kern="0" spc="50" dirty="0">
                <a:solidFill>
                  <a:srgbClr val="0C0C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700" dirty="0"/>
          </a:p>
          <a:p>
            <a:pPr marL="15240" algn="l" rtl="0" eaLnBrk="0">
              <a:lnSpc>
                <a:spcPct val="86000"/>
              </a:lnSpc>
              <a:spcBef>
                <a:spcPts val="75"/>
              </a:spcBef>
            </a:pPr>
            <a:r>
              <a:rPr sz="700" kern="0" spc="20" dirty="0">
                <a:solidFill>
                  <a:srgbClr val="422C4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10</a:t>
            </a:r>
            <a:r>
              <a:rPr sz="700" kern="0" spc="-20" dirty="0">
                <a:solidFill>
                  <a:srgbClr val="422C4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0" dirty="0">
                <a:solidFill>
                  <a:srgbClr val="422C4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</a:t>
            </a:r>
            <a:r>
              <a:rPr sz="800" kern="0" spc="0" dirty="0">
                <a:solidFill>
                  <a:srgbClr val="422C4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800" kern="0" spc="-70" dirty="0">
                <a:solidFill>
                  <a:srgbClr val="422C4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0" dirty="0">
                <a:solidFill>
                  <a:srgbClr val="422C4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x</a:t>
            </a:r>
            <a:r>
              <a:rPr sz="600" kern="0" spc="20" dirty="0">
                <a:solidFill>
                  <a:srgbClr val="422C4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800" kern="0" spc="20" dirty="0">
                <a:solidFill>
                  <a:srgbClr val="422C4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800" dirty="0"/>
          </a:p>
          <a:p>
            <a:pPr marL="13335" algn="l" rtl="0" eaLnBrk="0">
              <a:lnSpc>
                <a:spcPct val="97000"/>
              </a:lnSpc>
              <a:spcBef>
                <a:spcPts val="175"/>
              </a:spcBef>
            </a:pPr>
            <a:r>
              <a:rPr sz="800" kern="0" spc="0" dirty="0">
                <a:solidFill>
                  <a:srgbClr val="08080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TM</a:t>
            </a:r>
            <a:r>
              <a:rPr sz="800" kern="0" spc="-30" dirty="0">
                <a:solidFill>
                  <a:srgbClr val="08080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40" dirty="0">
                <a:solidFill>
                  <a:srgbClr val="08080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1834</a:t>
            </a:r>
            <a:endParaRPr lang="en-US" altLang="en-US" sz="700" dirty="0"/>
          </a:p>
          <a:p>
            <a:pPr marL="12700" algn="l" rtl="0" eaLnBrk="0">
              <a:lnSpc>
                <a:spcPts val="875"/>
              </a:lnSpc>
              <a:spcBef>
                <a:spcPts val="125"/>
              </a:spcBef>
            </a:pPr>
            <a:r>
              <a:rPr sz="700" kern="0" spc="60" dirty="0">
                <a:solidFill>
                  <a:srgbClr val="05000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</a:t>
            </a:r>
            <a:r>
              <a:rPr sz="700" kern="0" spc="-10" dirty="0">
                <a:solidFill>
                  <a:srgbClr val="05000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60" dirty="0">
                <a:solidFill>
                  <a:srgbClr val="05000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</a:t>
            </a:r>
            <a:r>
              <a:rPr sz="700" kern="0" spc="0" dirty="0">
                <a:solidFill>
                  <a:srgbClr val="05000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</a:t>
            </a:r>
            <a:r>
              <a:rPr sz="700" kern="0" spc="-100" dirty="0">
                <a:solidFill>
                  <a:srgbClr val="05000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600" kern="0" spc="60" dirty="0">
                <a:solidFill>
                  <a:srgbClr val="05000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700" kern="0" spc="60" dirty="0">
                <a:solidFill>
                  <a:srgbClr val="05000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700" dirty="0"/>
          </a:p>
          <a:p>
            <a:pPr marL="17145" algn="l" rtl="0" eaLnBrk="0">
              <a:lnSpc>
                <a:spcPts val="890"/>
              </a:lnSpc>
              <a:spcBef>
                <a:spcPts val="160"/>
              </a:spcBef>
            </a:pPr>
            <a:r>
              <a:rPr sz="700" kern="0" spc="50" dirty="0">
                <a:solidFill>
                  <a:srgbClr val="0B0B0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5050</a:t>
            </a:r>
            <a:endParaRPr lang="en-US" altLang="en-US" sz="700" dirty="0"/>
          </a:p>
          <a:p>
            <a:pPr marL="17780" algn="l" rtl="0" eaLnBrk="0">
              <a:lnSpc>
                <a:spcPct val="95000"/>
              </a:lnSpc>
              <a:spcBef>
                <a:spcPts val="140"/>
              </a:spcBef>
            </a:pPr>
            <a:r>
              <a:rPr sz="700" kern="0" spc="-30" dirty="0">
                <a:solidFill>
                  <a:srgbClr val="10042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10 </a:t>
            </a:r>
            <a:r>
              <a:rPr sz="800" kern="0" spc="-30" dirty="0">
                <a:solidFill>
                  <a:srgbClr val="10042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r>
              <a:rPr sz="800" kern="0" spc="10" dirty="0">
                <a:solidFill>
                  <a:srgbClr val="10042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800" kern="0" spc="-30" dirty="0">
                <a:solidFill>
                  <a:srgbClr val="10042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800" dirty="0"/>
          </a:p>
          <a:p>
            <a:pPr algn="l" rtl="0" eaLnBrk="0">
              <a:lnSpc>
                <a:spcPct val="123000"/>
              </a:lnSpc>
            </a:pPr>
            <a:endParaRPr lang="en-US" altLang="en-US" sz="200" dirty="0"/>
          </a:p>
          <a:p>
            <a:pPr marL="19050" algn="l" rtl="0" eaLnBrk="0">
              <a:lnSpc>
                <a:spcPct val="83000"/>
              </a:lnSpc>
            </a:pPr>
            <a:r>
              <a:rPr sz="700" kern="0" spc="-30" dirty="0">
                <a:solidFill>
                  <a:srgbClr val="28282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RG BW</a:t>
            </a:r>
            <a:endParaRPr lang="en-US" altLang="en-US" sz="700" dirty="0"/>
          </a:p>
        </p:txBody>
      </p:sp>
      <p:sp>
        <p:nvSpPr>
          <p:cNvPr id="30" name="textbox 30"/>
          <p:cNvSpPr/>
          <p:nvPr/>
        </p:nvSpPr>
        <p:spPr>
          <a:xfrm>
            <a:off x="5090904" y="7318221"/>
            <a:ext cx="135254" cy="1682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1120"/>
              </a:lnSpc>
            </a:pPr>
            <a:r>
              <a:rPr sz="800" kern="0" spc="-10" dirty="0">
                <a:solidFill>
                  <a:srgbClr val="FEFAF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01</a:t>
            </a:r>
            <a:endParaRPr lang="en-US" altLang="en-US" sz="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5334000" cy="7556500"/>
          </a:xfrm>
          <a:prstGeom prst="rect">
            <a:avLst/>
          </a:prstGeom>
        </p:spPr>
      </p:pic>
      <p:sp>
        <p:nvSpPr>
          <p:cNvPr id="34" name="textbox 34"/>
          <p:cNvSpPr/>
          <p:nvPr/>
        </p:nvSpPr>
        <p:spPr>
          <a:xfrm>
            <a:off x="151243" y="181723"/>
            <a:ext cx="2985770" cy="95440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8000"/>
              </a:lnSpc>
            </a:pPr>
            <a:endParaRPr lang="en-US" altLang="en-US" sz="100" dirty="0"/>
          </a:p>
          <a:p>
            <a:pPr algn="r" rtl="0" eaLnBrk="0">
              <a:lnSpc>
                <a:spcPct val="86000"/>
              </a:lnSpc>
            </a:pPr>
            <a:r>
              <a:rPr sz="2100" kern="0" spc="-9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SPI</a:t>
            </a:r>
            <a:r>
              <a:rPr sz="2100" kern="0" spc="12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2100" kern="0" spc="-9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DIGITAL</a:t>
            </a:r>
            <a:r>
              <a:rPr sz="2100" kern="0" spc="30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100" kern="0" spc="-9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</a:t>
            </a:r>
            <a:r>
              <a:rPr sz="2100" kern="0" spc="26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100" kern="0" spc="-9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STRIP</a:t>
            </a:r>
            <a:endParaRPr lang="en-US" altLang="en-US" sz="2100" dirty="0"/>
          </a:p>
          <a:p>
            <a:pPr marL="149225" algn="l" rtl="0" eaLnBrk="0">
              <a:lnSpc>
                <a:spcPct val="92000"/>
              </a:lnSpc>
              <a:spcBef>
                <a:spcPts val="1200"/>
              </a:spcBef>
            </a:pPr>
            <a:r>
              <a:rPr sz="1000" kern="0" spc="0" dirty="0">
                <a:solidFill>
                  <a:srgbClr val="EB92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 UA L   S IG</a:t>
            </a:r>
            <a:r>
              <a:rPr sz="1000" kern="0" spc="40" dirty="0">
                <a:solidFill>
                  <a:srgbClr val="EB92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EB92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 A L </a:t>
            </a:r>
            <a:r>
              <a:rPr sz="1000" kern="0" spc="-10" dirty="0">
                <a:solidFill>
                  <a:srgbClr val="EB92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ST R</a:t>
            </a:r>
            <a:r>
              <a:rPr sz="1000" kern="0" spc="40" dirty="0">
                <a:solidFill>
                  <a:srgbClr val="EB92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10" dirty="0">
                <a:solidFill>
                  <a:srgbClr val="EB921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IP</a:t>
            </a:r>
            <a:endParaRPr lang="en-US" altLang="en-US" sz="1000" dirty="0"/>
          </a:p>
          <a:p>
            <a:pPr algn="l" rtl="0" eaLnBrk="0">
              <a:lnSpc>
                <a:spcPct val="104000"/>
              </a:lnSpc>
            </a:pPr>
            <a:endParaRPr lang="en-US" altLang="en-US" sz="1200" dirty="0"/>
          </a:p>
          <a:p>
            <a:pPr algn="l" rtl="0" eaLnBrk="0">
              <a:lnSpc>
                <a:spcPct val="7000"/>
              </a:lnSpc>
            </a:pPr>
            <a:endParaRPr lang="en-US" altLang="en-US" sz="100" dirty="0"/>
          </a:p>
          <a:p>
            <a:pPr marL="12700" algn="l" rtl="0" eaLnBrk="0">
              <a:lnSpc>
                <a:spcPts val="1335"/>
              </a:lnSpc>
            </a:pPr>
            <a:r>
              <a:rPr sz="1100" kern="0" spc="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TM</a:t>
            </a:r>
            <a:r>
              <a:rPr sz="1100" kern="0" spc="-7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9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1934</a:t>
            </a:r>
            <a:r>
              <a:rPr sz="1100" kern="0" spc="-6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200" kern="0" spc="90" baseline="-800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-</a:t>
            </a:r>
            <a:r>
              <a:rPr sz="700" kern="0" spc="9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9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9</a:t>
            </a:r>
            <a:r>
              <a:rPr sz="1100" kern="0" spc="-5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9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</a:t>
            </a:r>
            <a:r>
              <a:rPr sz="1100" kern="0" spc="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LEDS</a:t>
            </a:r>
            <a:r>
              <a:rPr sz="1000" kern="0" spc="9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1100" kern="0" spc="80" dirty="0">
                <a:solidFill>
                  <a:srgbClr val="0000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1100" dirty="0"/>
          </a:p>
        </p:txBody>
      </p:sp>
      <p:sp>
        <p:nvSpPr>
          <p:cNvPr id="36" name="textbox 36"/>
          <p:cNvSpPr/>
          <p:nvPr/>
        </p:nvSpPr>
        <p:spPr>
          <a:xfrm>
            <a:off x="152106" y="3967483"/>
            <a:ext cx="2965450" cy="9556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2000"/>
              </a:lnSpc>
            </a:pPr>
            <a:endParaRPr lang="en-US" altLang="en-US" sz="100" dirty="0"/>
          </a:p>
          <a:p>
            <a:pPr algn="r" rtl="0" eaLnBrk="0">
              <a:lnSpc>
                <a:spcPct val="83000"/>
              </a:lnSpc>
            </a:pPr>
            <a:r>
              <a:rPr sz="2200" kern="0" spc="-9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</a:t>
            </a:r>
            <a:r>
              <a:rPr sz="2100" kern="0" spc="-9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PI  DI</a:t>
            </a:r>
            <a:r>
              <a:rPr sz="2200" kern="0" spc="-9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G</a:t>
            </a:r>
            <a:r>
              <a:rPr sz="2100" kern="0" spc="-9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ITAL</a:t>
            </a:r>
            <a:r>
              <a:rPr sz="2100" kern="0" spc="29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100" kern="0" spc="-9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</a:t>
            </a:r>
            <a:r>
              <a:rPr sz="2100" kern="0" spc="23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200" kern="0" spc="-9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</a:t>
            </a:r>
            <a:r>
              <a:rPr sz="2100" kern="0" spc="-90" dirty="0">
                <a:solidFill>
                  <a:srgbClr val="0C01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TRIP</a:t>
            </a:r>
            <a:endParaRPr lang="en-US" altLang="en-US" sz="2100" dirty="0"/>
          </a:p>
          <a:p>
            <a:pPr marL="148590" algn="l" rtl="0" eaLnBrk="0">
              <a:lnSpc>
                <a:spcPct val="86000"/>
              </a:lnSpc>
              <a:spcBef>
                <a:spcPts val="1140"/>
              </a:spcBef>
            </a:pPr>
            <a:r>
              <a:rPr sz="1100" kern="0" spc="-40" dirty="0">
                <a:solidFill>
                  <a:srgbClr val="E68E1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 U AL   SIG</a:t>
            </a:r>
            <a:r>
              <a:rPr sz="1100" kern="0" spc="40" dirty="0">
                <a:solidFill>
                  <a:srgbClr val="E68E1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-40" dirty="0">
                <a:solidFill>
                  <a:srgbClr val="E68E1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 A L   S T R</a:t>
            </a:r>
            <a:r>
              <a:rPr sz="1100" kern="0" spc="-50" dirty="0">
                <a:solidFill>
                  <a:srgbClr val="E68E1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IP</a:t>
            </a:r>
            <a:endParaRPr lang="en-US" altLang="en-US" sz="1100" dirty="0"/>
          </a:p>
          <a:p>
            <a:pPr algn="l" rtl="0" eaLnBrk="0">
              <a:lnSpc>
                <a:spcPct val="102000"/>
              </a:lnSpc>
            </a:pPr>
            <a:endParaRPr lang="en-US" altLang="en-US" sz="1200" dirty="0"/>
          </a:p>
          <a:p>
            <a:pPr algn="l" rtl="0" eaLnBrk="0">
              <a:lnSpc>
                <a:spcPct val="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5000"/>
              </a:lnSpc>
            </a:pP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TM</a:t>
            </a:r>
            <a:r>
              <a:rPr sz="1200" kern="0" spc="-3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4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1934</a:t>
            </a:r>
            <a:r>
              <a:rPr sz="1100" kern="0" spc="-6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200" kern="0" spc="40" baseline="-900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-</a:t>
            </a:r>
            <a:r>
              <a:rPr sz="700" kern="0" spc="4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100" kern="0" spc="4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60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LEDS</a:t>
            </a:r>
            <a:r>
              <a:rPr sz="1200" kern="0" spc="-19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4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1200" kern="0" spc="4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1200" dirty="0"/>
          </a:p>
        </p:txBody>
      </p:sp>
      <p:graphicFrame>
        <p:nvGraphicFramePr>
          <p:cNvPr id="38" name="table 38"/>
          <p:cNvGraphicFramePr>
            <a:graphicFrameLocks noGrp="1"/>
          </p:cNvGraphicFramePr>
          <p:nvPr/>
        </p:nvGraphicFramePr>
        <p:xfrm>
          <a:off x="2076711" y="2669788"/>
          <a:ext cx="1409064" cy="1015364"/>
        </p:xfrm>
        <a:graphic>
          <a:graphicData uri="http://schemas.openxmlformats.org/drawingml/2006/table">
            <a:tbl>
              <a:tblPr/>
              <a:tblGrid>
                <a:gridCol w="765809"/>
                <a:gridCol w="643254"/>
              </a:tblGrid>
              <a:tr h="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54000"/>
                        </a:lnSpc>
                      </a:pPr>
                      <a:endParaRPr lang="en-US" altLang="en-US" sz="100" dirty="0"/>
                    </a:p>
                    <a:p>
                      <a:pPr marL="635" algn="l" rtl="0" eaLnBrk="0">
                        <a:lnSpc>
                          <a:spcPct val="80000"/>
                        </a:lnSpc>
                      </a:pPr>
                      <a:r>
                        <a:rPr sz="800" kern="0" spc="-20" dirty="0">
                          <a:solidFill>
                            <a:srgbClr val="0E070A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VO</a:t>
                      </a:r>
                      <a:r>
                        <a:rPr sz="700" kern="0" spc="-20" dirty="0">
                          <a:solidFill>
                            <a:srgbClr val="0E070A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L</a:t>
                      </a:r>
                      <a:r>
                        <a:rPr sz="800" kern="0" spc="-20" dirty="0">
                          <a:solidFill>
                            <a:srgbClr val="0E070A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TAG E</a:t>
                      </a:r>
                      <a:endParaRPr lang="en-US" altLang="en-US" sz="8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210820" algn="l" rtl="0" eaLnBrk="0">
                        <a:lnSpc>
                          <a:spcPct val="100000"/>
                        </a:lnSpc>
                      </a:pPr>
                      <a:r>
                        <a:rPr sz="700" kern="0" spc="0" dirty="0">
                          <a:solidFill>
                            <a:srgbClr val="05000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DC</a:t>
                      </a:r>
                      <a:r>
                        <a:rPr sz="700" kern="0" spc="-30" dirty="0">
                          <a:solidFill>
                            <a:srgbClr val="05000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600" kern="0" spc="10" dirty="0">
                          <a:solidFill>
                            <a:srgbClr val="05000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1</a:t>
                      </a:r>
                      <a:r>
                        <a:rPr sz="600" kern="0" spc="-30" dirty="0">
                          <a:solidFill>
                            <a:srgbClr val="05000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600" kern="0" spc="10" dirty="0">
                          <a:solidFill>
                            <a:srgbClr val="05000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2</a:t>
                      </a:r>
                      <a:r>
                        <a:rPr sz="700" kern="0" spc="10" dirty="0">
                          <a:solidFill>
                            <a:srgbClr val="05000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V</a:t>
                      </a:r>
                      <a:endParaRPr lang="en-US" altLang="en-US" sz="700" dirty="0"/>
                    </a:p>
                  </a:txBody>
                  <a:tcPr marL="0" marR="0" marT="1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255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78000"/>
                        </a:lnSpc>
                      </a:pPr>
                      <a:endParaRPr lang="en-US" altLang="en-US" sz="100" dirty="0"/>
                    </a:p>
                    <a:p>
                      <a:pPr algn="l" rtl="0" eaLnBrk="0">
                        <a:lnSpc>
                          <a:spcPct val="73000"/>
                        </a:lnSpc>
                        <a:spcBef>
                          <a:spcPts val="0"/>
                        </a:spcBef>
                      </a:pPr>
                      <a:r>
                        <a:rPr sz="700" kern="0" spc="-20" dirty="0">
                          <a:solidFill>
                            <a:srgbClr val="0C0C0D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P</a:t>
                      </a:r>
                      <a:r>
                        <a:rPr sz="800" kern="0" spc="-20" dirty="0">
                          <a:solidFill>
                            <a:srgbClr val="0C0C0D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OW</a:t>
                      </a:r>
                      <a:r>
                        <a:rPr sz="700" kern="0" spc="-20" dirty="0">
                          <a:solidFill>
                            <a:srgbClr val="0C0C0D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ER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8000"/>
                        </a:lnSpc>
                      </a:pPr>
                      <a:endParaRPr lang="en-US" altLang="en-US" sz="100" dirty="0"/>
                    </a:p>
                    <a:p>
                      <a:pPr marL="203200" algn="l" rtl="0" eaLnBrk="0">
                        <a:lnSpc>
                          <a:spcPts val="760"/>
                        </a:lnSpc>
                        <a:spcBef>
                          <a:spcPts val="0"/>
                        </a:spcBef>
                      </a:pPr>
                      <a:r>
                        <a:rPr sz="700" kern="0" spc="-60" dirty="0">
                          <a:solidFill>
                            <a:srgbClr val="060608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9 </a:t>
                      </a:r>
                      <a:r>
                        <a:rPr sz="1100" kern="0" spc="-190" dirty="0">
                          <a:solidFill>
                            <a:srgbClr val="060608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.</a:t>
                      </a:r>
                      <a:r>
                        <a:rPr sz="1100" kern="0" spc="-150" dirty="0">
                          <a:solidFill>
                            <a:srgbClr val="060608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90" dirty="0">
                          <a:solidFill>
                            <a:srgbClr val="060608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6</a:t>
                      </a:r>
                      <a:r>
                        <a:rPr sz="800" kern="0" spc="90" dirty="0">
                          <a:solidFill>
                            <a:srgbClr val="060608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W</a:t>
                      </a:r>
                      <a:r>
                        <a:rPr sz="600" kern="0" spc="90" dirty="0">
                          <a:solidFill>
                            <a:srgbClr val="060608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/</a:t>
                      </a:r>
                      <a:r>
                        <a:rPr sz="700" kern="0" spc="90" dirty="0">
                          <a:solidFill>
                            <a:srgbClr val="060608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M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732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73000"/>
                        </a:lnSpc>
                      </a:pPr>
                      <a:endParaRPr lang="en-US" altLang="en-US" sz="100" dirty="0"/>
                    </a:p>
                    <a:p>
                      <a:pPr algn="l" rtl="0" eaLnBrk="0">
                        <a:lnSpc>
                          <a:spcPct val="94000"/>
                        </a:lnSpc>
                      </a:pPr>
                      <a:r>
                        <a:rPr sz="700" kern="0" spc="-30" dirty="0">
                          <a:solidFill>
                            <a:srgbClr val="352333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IC</a:t>
                      </a:r>
                      <a:r>
                        <a:rPr sz="700" kern="0" spc="50" dirty="0">
                          <a:solidFill>
                            <a:srgbClr val="352333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</a:t>
                      </a:r>
                      <a:r>
                        <a:rPr sz="800" kern="0" spc="-30" dirty="0">
                          <a:solidFill>
                            <a:srgbClr val="352333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Q</a:t>
                      </a:r>
                      <a:r>
                        <a:rPr sz="700" kern="0" spc="-30" dirty="0">
                          <a:solidFill>
                            <a:srgbClr val="352333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TY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55000"/>
                        </a:lnSpc>
                      </a:pPr>
                      <a:endParaRPr lang="en-US" altLang="en-US" sz="100" dirty="0"/>
                    </a:p>
                    <a:p>
                      <a:pPr marL="203200" algn="l" rtl="0" eaLnBrk="0">
                        <a:lnSpc>
                          <a:spcPct val="92000"/>
                        </a:lnSpc>
                      </a:pPr>
                      <a:r>
                        <a:rPr sz="700" kern="0" spc="20" dirty="0">
                          <a:solidFill>
                            <a:srgbClr val="372236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32 </a:t>
                      </a:r>
                      <a:r>
                        <a:rPr sz="900" kern="0" spc="0" dirty="0">
                          <a:solidFill>
                            <a:srgbClr val="372236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p</a:t>
                      </a:r>
                      <a:r>
                        <a:rPr sz="800" kern="0" spc="0" dirty="0">
                          <a:solidFill>
                            <a:srgbClr val="372236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i</a:t>
                      </a:r>
                      <a:r>
                        <a:rPr sz="900" kern="0" spc="0" dirty="0">
                          <a:solidFill>
                            <a:srgbClr val="372236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x</a:t>
                      </a:r>
                      <a:r>
                        <a:rPr sz="900" kern="0" spc="-140" dirty="0">
                          <a:solidFill>
                            <a:srgbClr val="372236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600" kern="0" spc="20" dirty="0">
                          <a:solidFill>
                            <a:srgbClr val="372236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/</a:t>
                      </a:r>
                      <a:r>
                        <a:rPr sz="800" kern="0" spc="20" dirty="0">
                          <a:solidFill>
                            <a:srgbClr val="372236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M</a:t>
                      </a:r>
                      <a:endParaRPr lang="en-US" altLang="en-US" sz="8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318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7000"/>
                        </a:lnSpc>
                      </a:pPr>
                      <a:endParaRPr lang="en-US" altLang="en-US" sz="100" dirty="0"/>
                    </a:p>
                    <a:p>
                      <a:pPr algn="l" rtl="0" eaLnBrk="0">
                        <a:lnSpc>
                          <a:spcPct val="88000"/>
                        </a:lnSpc>
                      </a:pPr>
                      <a:r>
                        <a:rPr sz="700" kern="0" spc="-30" dirty="0">
                          <a:solidFill>
                            <a:srgbClr val="161619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I C</a:t>
                      </a:r>
                      <a:r>
                        <a:rPr sz="700" kern="0" spc="20" dirty="0">
                          <a:solidFill>
                            <a:srgbClr val="161619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</a:t>
                      </a:r>
                      <a:r>
                        <a:rPr sz="700" kern="0" spc="-30" dirty="0">
                          <a:solidFill>
                            <a:srgbClr val="161619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TYPE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71000"/>
                        </a:lnSpc>
                      </a:pPr>
                      <a:endParaRPr lang="en-US" altLang="en-US" sz="100" dirty="0"/>
                    </a:p>
                    <a:p>
                      <a:pPr marL="203835" algn="l" rtl="0" eaLnBrk="0">
                        <a:lnSpc>
                          <a:spcPct val="87000"/>
                        </a:lnSpc>
                      </a:pPr>
                      <a:r>
                        <a:rPr sz="800" kern="0" spc="0" dirty="0">
                          <a:solidFill>
                            <a:srgbClr val="020203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TM</a:t>
                      </a:r>
                      <a:r>
                        <a:rPr sz="800" kern="0" spc="-50" dirty="0">
                          <a:solidFill>
                            <a:srgbClr val="020203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50" dirty="0">
                          <a:solidFill>
                            <a:srgbClr val="020203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1934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588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6000"/>
                        </a:lnSpc>
                      </a:pPr>
                      <a:endParaRPr lang="en-US" altLang="en-US" sz="100" dirty="0"/>
                    </a:p>
                    <a:p>
                      <a:pPr algn="l" rtl="0" eaLnBrk="0">
                        <a:lnSpc>
                          <a:spcPct val="93000"/>
                        </a:lnSpc>
                      </a:pPr>
                      <a:r>
                        <a:rPr sz="800" kern="0" spc="-50" dirty="0">
                          <a:solidFill>
                            <a:srgbClr val="160B1E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LED  </a:t>
                      </a:r>
                      <a:r>
                        <a:rPr sz="800" kern="0" spc="-50" dirty="0">
                          <a:solidFill>
                            <a:srgbClr val="281634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Q</a:t>
                      </a:r>
                      <a:r>
                        <a:rPr sz="700" kern="0" spc="-50" dirty="0">
                          <a:solidFill>
                            <a:srgbClr val="281634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T</a:t>
                      </a:r>
                      <a:r>
                        <a:rPr sz="800" kern="0" spc="-50" dirty="0">
                          <a:solidFill>
                            <a:srgbClr val="281634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Y</a:t>
                      </a:r>
                      <a:endParaRPr lang="en-US" altLang="en-US" sz="8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8000"/>
                        </a:lnSpc>
                      </a:pPr>
                      <a:endParaRPr lang="en-US" altLang="en-US" sz="100" dirty="0"/>
                    </a:p>
                    <a:p>
                      <a:pPr algn="r" rtl="0" eaLnBrk="0">
                        <a:lnSpc>
                          <a:spcPct val="89000"/>
                        </a:lnSpc>
                      </a:pPr>
                      <a:r>
                        <a:rPr sz="700" kern="0" spc="-10" dirty="0">
                          <a:solidFill>
                            <a:srgbClr val="281634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9</a:t>
                      </a:r>
                      <a:r>
                        <a:rPr sz="700" kern="0" spc="0" dirty="0">
                          <a:solidFill>
                            <a:srgbClr val="281634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-10" dirty="0">
                          <a:solidFill>
                            <a:srgbClr val="281634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6</a:t>
                      </a:r>
                      <a:r>
                        <a:rPr sz="800" kern="0" spc="0" dirty="0">
                          <a:solidFill>
                            <a:srgbClr val="281634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L</a:t>
                      </a:r>
                      <a:r>
                        <a:rPr sz="700" kern="0" spc="0" dirty="0">
                          <a:solidFill>
                            <a:srgbClr val="281634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E</a:t>
                      </a:r>
                      <a:r>
                        <a:rPr sz="700" kern="0" spc="-10" dirty="0">
                          <a:solidFill>
                            <a:srgbClr val="281634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0" dirty="0">
                          <a:solidFill>
                            <a:srgbClr val="281634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D</a:t>
                      </a:r>
                      <a:r>
                        <a:rPr sz="700" kern="0" spc="-70" dirty="0">
                          <a:solidFill>
                            <a:srgbClr val="281634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600" kern="0" spc="-10" dirty="0">
                          <a:solidFill>
                            <a:srgbClr val="281634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/</a:t>
                      </a:r>
                      <a:r>
                        <a:rPr sz="700" kern="0" spc="-10" dirty="0">
                          <a:solidFill>
                            <a:srgbClr val="281634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M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208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75000"/>
                        </a:lnSpc>
                      </a:pPr>
                      <a:endParaRPr lang="en-US" altLang="en-US" sz="100" dirty="0"/>
                    </a:p>
                    <a:p>
                      <a:pPr algn="l" rtl="0" eaLnBrk="0">
                        <a:lnSpc>
                          <a:spcPct val="86000"/>
                        </a:lnSpc>
                        <a:spcBef>
                          <a:spcPts val="0"/>
                        </a:spcBef>
                      </a:pPr>
                      <a:r>
                        <a:rPr sz="700" kern="0" spc="0" dirty="0">
                          <a:solidFill>
                            <a:srgbClr val="000002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LED  TYP E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81000"/>
                        </a:lnSpc>
                      </a:pPr>
                      <a:endParaRPr lang="en-US" altLang="en-US" sz="100" dirty="0"/>
                    </a:p>
                    <a:p>
                      <a:pPr marL="201930" algn="l" rtl="0" eaLnBrk="0">
                        <a:lnSpc>
                          <a:spcPct val="93000"/>
                        </a:lnSpc>
                      </a:pPr>
                      <a:r>
                        <a:rPr sz="800" kern="0" spc="40" dirty="0">
                          <a:solidFill>
                            <a:srgbClr val="1F1C1C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3535</a:t>
                      </a:r>
                      <a:endParaRPr lang="en-US" altLang="en-US" sz="8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779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63000"/>
                        </a:lnSpc>
                      </a:pPr>
                      <a:endParaRPr lang="en-US" altLang="en-US" sz="100" dirty="0"/>
                    </a:p>
                    <a:p>
                      <a:pPr algn="l" rtl="0" eaLnBrk="0">
                        <a:lnSpc>
                          <a:spcPct val="77000"/>
                        </a:lnSpc>
                      </a:pPr>
                      <a:r>
                        <a:rPr sz="700" kern="0" spc="20" dirty="0">
                          <a:solidFill>
                            <a:srgbClr val="08001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PCB  WIDT</a:t>
                      </a:r>
                      <a:r>
                        <a:rPr sz="800" kern="0" spc="20" dirty="0">
                          <a:solidFill>
                            <a:srgbClr val="08001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H</a:t>
                      </a:r>
                      <a:endParaRPr lang="en-US" altLang="en-US" sz="8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1000"/>
                        </a:lnSpc>
                      </a:pPr>
                      <a:endParaRPr lang="en-US" altLang="en-US" sz="100" dirty="0"/>
                    </a:p>
                    <a:p>
                      <a:pPr marL="207010" algn="l" rtl="0" eaLnBrk="0">
                        <a:lnSpc>
                          <a:spcPts val="875"/>
                        </a:lnSpc>
                      </a:pPr>
                      <a:r>
                        <a:rPr sz="700" kern="0" spc="0" dirty="0">
                          <a:solidFill>
                            <a:srgbClr val="1F0E31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1</a:t>
                      </a:r>
                      <a:r>
                        <a:rPr sz="700" kern="0" spc="-60" dirty="0">
                          <a:solidFill>
                            <a:srgbClr val="1F0E31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0" dirty="0">
                          <a:solidFill>
                            <a:srgbClr val="1F0E31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0M</a:t>
                      </a:r>
                      <a:r>
                        <a:rPr sz="700" kern="0" spc="20" dirty="0">
                          <a:solidFill>
                            <a:srgbClr val="1F0E31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700" kern="0" spc="0" dirty="0">
                          <a:solidFill>
                            <a:srgbClr val="1F0E31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M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93000"/>
                        </a:lnSpc>
                      </a:pPr>
                      <a:endParaRPr lang="en-US" altLang="en-US" sz="100" dirty="0"/>
                    </a:p>
                    <a:p>
                      <a:pPr algn="l" rtl="0" eaLnBrk="0">
                        <a:lnSpc>
                          <a:spcPts val="530"/>
                        </a:lnSpc>
                        <a:spcBef>
                          <a:spcPts val="0"/>
                        </a:spcBef>
                      </a:pPr>
                      <a:r>
                        <a:rPr sz="700" kern="0" spc="10" dirty="0">
                          <a:solidFill>
                            <a:srgbClr val="232327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CHAN N </a:t>
                      </a:r>
                      <a:r>
                        <a:rPr sz="600" kern="0" spc="10" dirty="0">
                          <a:solidFill>
                            <a:srgbClr val="232327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E</a:t>
                      </a:r>
                      <a:r>
                        <a:rPr sz="700" kern="0" spc="10" dirty="0">
                          <a:solidFill>
                            <a:srgbClr val="232327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L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200" dirty="0"/>
                    </a:p>
                    <a:p>
                      <a:pPr marL="208915" algn="l" rtl="0" eaLnBrk="0">
                        <a:lnSpc>
                          <a:spcPts val="525"/>
                        </a:lnSpc>
                        <a:spcBef>
                          <a:spcPts val="0"/>
                        </a:spcBef>
                      </a:pPr>
                      <a:r>
                        <a:rPr sz="700" kern="0" spc="-10" dirty="0">
                          <a:solidFill>
                            <a:srgbClr val="2C2C31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RGB</a:t>
                      </a:r>
                      <a:endParaRPr lang="en-US" altLang="en-US" sz="7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0" name="textbox 40"/>
          <p:cNvSpPr/>
          <p:nvPr/>
        </p:nvSpPr>
        <p:spPr>
          <a:xfrm>
            <a:off x="2064486" y="6454965"/>
            <a:ext cx="589915" cy="10445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lang="en-US" altLang="en-US" sz="100" dirty="0"/>
          </a:p>
          <a:p>
            <a:pPr marL="15875" algn="l" rtl="0" eaLnBrk="0">
              <a:lnSpc>
                <a:spcPct val="81000"/>
              </a:lnSpc>
            </a:pPr>
            <a:r>
              <a:rPr sz="700" kern="0" spc="30" dirty="0">
                <a:solidFill>
                  <a:srgbClr val="06000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VOLTAG E</a:t>
            </a:r>
            <a:endParaRPr lang="en-US" altLang="en-US" sz="700" dirty="0"/>
          </a:p>
          <a:p>
            <a:pPr marL="12700" algn="l" rtl="0" eaLnBrk="0">
              <a:lnSpc>
                <a:spcPct val="83000"/>
              </a:lnSpc>
              <a:spcBef>
                <a:spcPts val="325"/>
              </a:spcBef>
            </a:pPr>
            <a:r>
              <a:rPr sz="700" kern="0" spc="10" dirty="0">
                <a:solidFill>
                  <a:srgbClr val="0202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POWER</a:t>
            </a:r>
            <a:endParaRPr lang="en-US" altLang="en-US" sz="700" dirty="0"/>
          </a:p>
          <a:p>
            <a:pPr marL="12700" algn="l" rtl="0" eaLnBrk="0">
              <a:lnSpc>
                <a:spcPts val="1010"/>
              </a:lnSpc>
              <a:spcBef>
                <a:spcPts val="235"/>
              </a:spcBef>
            </a:pPr>
            <a:r>
              <a:rPr sz="700" kern="0" spc="-20" dirty="0">
                <a:solidFill>
                  <a:srgbClr val="27192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IC</a:t>
            </a:r>
            <a:r>
              <a:rPr sz="700" kern="0" spc="40" dirty="0">
                <a:solidFill>
                  <a:srgbClr val="27192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800" kern="0" spc="-20" dirty="0">
                <a:solidFill>
                  <a:srgbClr val="27192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Q</a:t>
            </a:r>
            <a:r>
              <a:rPr sz="700" kern="0" spc="-20" dirty="0">
                <a:solidFill>
                  <a:srgbClr val="27192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TY</a:t>
            </a:r>
            <a:endParaRPr lang="en-US" altLang="en-US" sz="700" dirty="0"/>
          </a:p>
          <a:p>
            <a:pPr marL="12700" algn="l" rtl="0" eaLnBrk="0">
              <a:lnSpc>
                <a:spcPct val="88000"/>
              </a:lnSpc>
              <a:spcBef>
                <a:spcPts val="100"/>
              </a:spcBef>
            </a:pPr>
            <a:r>
              <a:rPr sz="700" kern="0" spc="-40" dirty="0">
                <a:solidFill>
                  <a:srgbClr val="20202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700" kern="0" spc="20" dirty="0">
                <a:solidFill>
                  <a:srgbClr val="20202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-40" dirty="0">
                <a:solidFill>
                  <a:srgbClr val="20202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</a:t>
            </a:r>
            <a:r>
              <a:rPr sz="700" kern="0" spc="20" dirty="0">
                <a:solidFill>
                  <a:srgbClr val="20202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700" kern="0" spc="-40" dirty="0">
                <a:solidFill>
                  <a:srgbClr val="20202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TYPE</a:t>
            </a:r>
            <a:endParaRPr lang="en-US" altLang="en-US" sz="700" dirty="0"/>
          </a:p>
          <a:p>
            <a:pPr marL="12700" algn="l" rtl="0" eaLnBrk="0">
              <a:lnSpc>
                <a:spcPts val="980"/>
              </a:lnSpc>
              <a:spcBef>
                <a:spcPts val="215"/>
              </a:spcBef>
            </a:pPr>
            <a:r>
              <a:rPr sz="800" kern="0" spc="-40" dirty="0">
                <a:solidFill>
                  <a:srgbClr val="210E2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  </a:t>
            </a:r>
            <a:r>
              <a:rPr sz="800" kern="0" spc="-40" dirty="0">
                <a:solidFill>
                  <a:srgbClr val="0D03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Q</a:t>
            </a:r>
            <a:r>
              <a:rPr sz="700" kern="0" spc="-40" dirty="0">
                <a:solidFill>
                  <a:srgbClr val="0D03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TY</a:t>
            </a:r>
            <a:endParaRPr lang="en-US" altLang="en-US" sz="700" dirty="0"/>
          </a:p>
          <a:p>
            <a:pPr marL="12700" algn="l" rtl="0" eaLnBrk="0">
              <a:lnSpc>
                <a:spcPct val="87000"/>
              </a:lnSpc>
              <a:spcBef>
                <a:spcPts val="150"/>
              </a:spcBef>
            </a:pPr>
            <a:r>
              <a:rPr sz="700" kern="0" spc="-30" dirty="0">
                <a:solidFill>
                  <a:srgbClr val="0101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LED</a:t>
            </a:r>
            <a:r>
              <a:rPr sz="700" kern="0" spc="40" dirty="0">
                <a:solidFill>
                  <a:srgbClr val="0101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700" kern="0" spc="-30" dirty="0">
                <a:solidFill>
                  <a:srgbClr val="0101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TY P E</a:t>
            </a:r>
            <a:endParaRPr lang="en-US" altLang="en-US" sz="700" dirty="0"/>
          </a:p>
          <a:p>
            <a:pPr marL="13335" algn="l" rtl="0" eaLnBrk="0">
              <a:lnSpc>
                <a:spcPct val="78000"/>
              </a:lnSpc>
              <a:spcBef>
                <a:spcPts val="295"/>
              </a:spcBef>
            </a:pPr>
            <a:r>
              <a:rPr sz="800" kern="0" spc="-30" dirty="0">
                <a:solidFill>
                  <a:srgbClr val="07000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PCB  WIDTH</a:t>
            </a:r>
            <a:endParaRPr lang="en-US" altLang="en-US" sz="800" dirty="0"/>
          </a:p>
          <a:p>
            <a:pPr algn="l" rtl="0" eaLnBrk="0">
              <a:lnSpc>
                <a:spcPct val="106000"/>
              </a:lnSpc>
            </a:pPr>
            <a:endParaRPr lang="en-US" altLang="en-US" sz="300" dirty="0"/>
          </a:p>
          <a:p>
            <a:pPr marL="13335" algn="l" rtl="0" eaLnBrk="0">
              <a:lnSpc>
                <a:spcPct val="86000"/>
              </a:lnSpc>
              <a:spcBef>
                <a:spcPts val="0"/>
              </a:spcBef>
            </a:pPr>
            <a:r>
              <a:rPr sz="700" kern="0" spc="0" dirty="0">
                <a:solidFill>
                  <a:srgbClr val="0101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CHAN</a:t>
            </a:r>
            <a:r>
              <a:rPr sz="700" kern="0" spc="10" dirty="0">
                <a:solidFill>
                  <a:srgbClr val="0101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0" dirty="0">
                <a:solidFill>
                  <a:srgbClr val="0101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</a:t>
            </a:r>
            <a:r>
              <a:rPr sz="700" kern="0" spc="10" dirty="0">
                <a:solidFill>
                  <a:srgbClr val="0101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0" dirty="0">
                <a:solidFill>
                  <a:srgbClr val="01010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EL</a:t>
            </a:r>
            <a:endParaRPr lang="en-US" altLang="en-US" sz="700" dirty="0"/>
          </a:p>
        </p:txBody>
      </p:sp>
      <p:sp>
        <p:nvSpPr>
          <p:cNvPr id="42" name="textbox 42"/>
          <p:cNvSpPr/>
          <p:nvPr/>
        </p:nvSpPr>
        <p:spPr>
          <a:xfrm>
            <a:off x="3034419" y="6448617"/>
            <a:ext cx="471169" cy="105219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lang="en-US" altLang="en-US" sz="100" dirty="0"/>
          </a:p>
          <a:p>
            <a:pPr marL="19685" algn="l" rtl="0" eaLnBrk="0">
              <a:lnSpc>
                <a:spcPct val="95000"/>
              </a:lnSpc>
            </a:pPr>
            <a:r>
              <a:rPr sz="700" kern="0" spc="-30" dirty="0">
                <a:solidFill>
                  <a:srgbClr val="06020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 C </a:t>
            </a:r>
            <a:r>
              <a:rPr sz="600" kern="0" spc="-30" dirty="0">
                <a:solidFill>
                  <a:srgbClr val="06020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600" kern="0" spc="-20" dirty="0">
                <a:solidFill>
                  <a:srgbClr val="06020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600" kern="0" spc="-30" dirty="0">
                <a:solidFill>
                  <a:srgbClr val="06020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</a:t>
            </a:r>
            <a:r>
              <a:rPr sz="700" kern="0" spc="-30" dirty="0">
                <a:solidFill>
                  <a:srgbClr val="06020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V</a:t>
            </a:r>
            <a:endParaRPr lang="en-US" altLang="en-US" sz="700" dirty="0"/>
          </a:p>
          <a:p>
            <a:pPr marL="14605" algn="l" rtl="0" eaLnBrk="0">
              <a:lnSpc>
                <a:spcPct val="80000"/>
              </a:lnSpc>
              <a:spcBef>
                <a:spcPts val="190"/>
              </a:spcBef>
            </a:pPr>
            <a:r>
              <a:rPr sz="700" kern="0" spc="30" dirty="0">
                <a:solidFill>
                  <a:srgbClr val="0202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700" kern="0" spc="-60" dirty="0">
                <a:solidFill>
                  <a:srgbClr val="0202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30" dirty="0">
                <a:solidFill>
                  <a:srgbClr val="0202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700" kern="0" spc="-60" dirty="0">
                <a:solidFill>
                  <a:srgbClr val="0202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30" dirty="0">
                <a:solidFill>
                  <a:srgbClr val="0202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</a:t>
            </a:r>
            <a:r>
              <a:rPr sz="900" kern="0" spc="-100" dirty="0">
                <a:solidFill>
                  <a:srgbClr val="0202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30" dirty="0">
                <a:solidFill>
                  <a:srgbClr val="0202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2W</a:t>
            </a:r>
            <a:r>
              <a:rPr sz="600" kern="0" spc="30" dirty="0">
                <a:solidFill>
                  <a:srgbClr val="0202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700" kern="0" spc="30" dirty="0">
                <a:solidFill>
                  <a:srgbClr val="02020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700" dirty="0"/>
          </a:p>
          <a:p>
            <a:pPr marL="12700" algn="l" rtl="0" eaLnBrk="0">
              <a:lnSpc>
                <a:spcPct val="92000"/>
              </a:lnSpc>
              <a:spcBef>
                <a:spcPts val="5"/>
              </a:spcBef>
            </a:pPr>
            <a:r>
              <a:rPr sz="700" kern="0" spc="20" dirty="0">
                <a:solidFill>
                  <a:srgbClr val="3C243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20 </a:t>
            </a:r>
            <a:r>
              <a:rPr sz="900" kern="0" spc="0" dirty="0">
                <a:solidFill>
                  <a:srgbClr val="3C243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</a:t>
            </a:r>
            <a:r>
              <a:rPr sz="800" kern="0" spc="0" dirty="0">
                <a:solidFill>
                  <a:srgbClr val="3C243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900" kern="0" spc="0" dirty="0">
                <a:solidFill>
                  <a:srgbClr val="3C243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x</a:t>
            </a:r>
            <a:r>
              <a:rPr sz="900" kern="0" spc="-100" dirty="0">
                <a:solidFill>
                  <a:srgbClr val="3C243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600" kern="0" spc="20" dirty="0">
                <a:solidFill>
                  <a:srgbClr val="3C243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800" kern="0" spc="20" dirty="0">
                <a:solidFill>
                  <a:srgbClr val="3C243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800" dirty="0"/>
          </a:p>
          <a:p>
            <a:pPr marL="12700" algn="l" rtl="0" eaLnBrk="0">
              <a:lnSpc>
                <a:spcPct val="97000"/>
              </a:lnSpc>
              <a:spcBef>
                <a:spcPts val="185"/>
              </a:spcBef>
            </a:pPr>
            <a:r>
              <a:rPr sz="800" kern="0" spc="0" dirty="0">
                <a:solidFill>
                  <a:srgbClr val="04040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TM</a:t>
            </a:r>
            <a:r>
              <a:rPr sz="800" kern="0" spc="-50" dirty="0">
                <a:solidFill>
                  <a:srgbClr val="04040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50" dirty="0">
                <a:solidFill>
                  <a:srgbClr val="04040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1934</a:t>
            </a:r>
            <a:endParaRPr lang="en-US" altLang="en-US" sz="700" dirty="0"/>
          </a:p>
          <a:p>
            <a:pPr marL="12700" algn="l" rtl="0" eaLnBrk="0">
              <a:lnSpc>
                <a:spcPts val="865"/>
              </a:lnSpc>
              <a:spcBef>
                <a:spcPts val="125"/>
              </a:spcBef>
            </a:pPr>
            <a:r>
              <a:rPr sz="700" kern="0" spc="70" dirty="0">
                <a:solidFill>
                  <a:srgbClr val="0E021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60LED</a:t>
            </a:r>
            <a:r>
              <a:rPr sz="600" kern="0" spc="70" dirty="0">
                <a:solidFill>
                  <a:srgbClr val="0E021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700" kern="0" spc="70" dirty="0">
                <a:solidFill>
                  <a:srgbClr val="0E021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</a:t>
            </a:r>
            <a:endParaRPr lang="en-US" altLang="en-US" sz="700" dirty="0"/>
          </a:p>
          <a:p>
            <a:pPr marL="15875" algn="l" rtl="0" eaLnBrk="0">
              <a:lnSpc>
                <a:spcPts val="890"/>
              </a:lnSpc>
              <a:spcBef>
                <a:spcPts val="170"/>
              </a:spcBef>
            </a:pPr>
            <a:r>
              <a:rPr sz="700" kern="0" spc="60" dirty="0">
                <a:solidFill>
                  <a:srgbClr val="08080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5050</a:t>
            </a:r>
            <a:endParaRPr lang="en-US" altLang="en-US" sz="700" dirty="0"/>
          </a:p>
          <a:p>
            <a:pPr marL="17780" algn="l" rtl="0" eaLnBrk="0">
              <a:lnSpc>
                <a:spcPct val="96000"/>
              </a:lnSpc>
              <a:spcBef>
                <a:spcPts val="135"/>
              </a:spcBef>
            </a:pPr>
            <a:r>
              <a:rPr sz="700" kern="0" spc="20" dirty="0">
                <a:solidFill>
                  <a:srgbClr val="1B0B2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700" kern="0" spc="-50" dirty="0">
                <a:solidFill>
                  <a:srgbClr val="1B0B2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20" dirty="0">
                <a:solidFill>
                  <a:srgbClr val="1B0B2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</a:t>
            </a:r>
            <a:r>
              <a:rPr sz="800" kern="0" spc="0" dirty="0">
                <a:solidFill>
                  <a:srgbClr val="1B0B2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MM</a:t>
            </a:r>
            <a:endParaRPr lang="en-US" altLang="en-US" sz="800" dirty="0"/>
          </a:p>
          <a:p>
            <a:pPr algn="l" rtl="0" eaLnBrk="0">
              <a:lnSpc>
                <a:spcPct val="120000"/>
              </a:lnSpc>
            </a:pPr>
            <a:endParaRPr lang="en-US" altLang="en-US" sz="200" dirty="0"/>
          </a:p>
          <a:p>
            <a:pPr marL="17780" algn="l" rtl="0" eaLnBrk="0">
              <a:lnSpc>
                <a:spcPct val="86000"/>
              </a:lnSpc>
            </a:pPr>
            <a:r>
              <a:rPr sz="700" kern="0" spc="-10" dirty="0">
                <a:solidFill>
                  <a:srgbClr val="01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RGB</a:t>
            </a:r>
            <a:endParaRPr lang="en-US" altLang="en-US" sz="700" dirty="0"/>
          </a:p>
        </p:txBody>
      </p:sp>
      <p:sp>
        <p:nvSpPr>
          <p:cNvPr id="44" name="textbox 44"/>
          <p:cNvSpPr/>
          <p:nvPr/>
        </p:nvSpPr>
        <p:spPr>
          <a:xfrm>
            <a:off x="104789" y="7320202"/>
            <a:ext cx="147954" cy="16192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9000"/>
              </a:lnSpc>
            </a:pPr>
            <a:r>
              <a:rPr sz="900" kern="0" spc="-30" dirty="0">
                <a:solidFill>
                  <a:srgbClr val="FEFAFE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02</a:t>
            </a:r>
            <a:endParaRPr lang="en-US" altLang="en-US" sz="900" dirty="0"/>
          </a:p>
        </p:txBody>
      </p:sp>
      <p:sp>
        <p:nvSpPr>
          <p:cNvPr id="2" name="文本框 1"/>
          <p:cNvSpPr txBox="1"/>
          <p:nvPr/>
        </p:nvSpPr>
        <p:spPr>
          <a:xfrm>
            <a:off x="252730" y="5020310"/>
            <a:ext cx="1475105" cy="558800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1985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Best seller </a:t>
            </a:r>
            <a:endParaRPr lang="en-US" altLang="zh-CN" sz="1985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525" y="0"/>
            <a:ext cx="5328284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5328284" cy="75565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575.3543307086615,&quot;left&quot;:11.872204724409448,&quot;top&quot;:14.626692913385828,&quot;width&quot;:263.65181102362203}"/>
</p:tagLst>
</file>

<file path=ppt/tags/tag2.xml><?xml version="1.0" encoding="utf-8"?>
<p:tagLst xmlns:p="http://schemas.openxmlformats.org/presentationml/2006/main">
  <p:tag name="KSO_WM_DIAGRAM_VIRTUALLY_FRAME" val="{&quot;height&quot;:575.3543307086615,&quot;left&quot;:11.872204724409448,&quot;top&quot;:14.626692913385828,&quot;width&quot;:263.65181102362203}"/>
</p:tagLst>
</file>

<file path=ppt/tags/tag3.xml><?xml version="1.0" encoding="utf-8"?>
<p:tagLst xmlns:p="http://schemas.openxmlformats.org/presentationml/2006/main">
  <p:tag name="KSO_WM_DIAGRAM_VIRTUALLY_FRAME" val="{&quot;height&quot;:575.3543307086615,&quot;left&quot;:11.872204724409448,&quot;top&quot;:14.626692913385828,&quot;width&quot;:263.65181102362203}"/>
</p:tagLst>
</file>

<file path=ppt/tags/tag4.xml><?xml version="1.0" encoding="utf-8"?>
<p:tagLst xmlns:p="http://schemas.openxmlformats.org/presentationml/2006/main">
  <p:tag name="KSO_WM_DIAGRAM_VIRTUALLY_FRAME" val="{&quot;height&quot;:575.3543307086615,&quot;left&quot;:11.872204724409448,&quot;top&quot;:14.626692913385828,&quot;width&quot;:263.65181102362203}"/>
</p:tagLst>
</file>

<file path=ppt/tags/tag5.xml><?xml version="1.0" encoding="utf-8"?>
<p:tagLst xmlns:p="http://schemas.openxmlformats.org/presentationml/2006/main">
  <p:tag name="KSO_WM_DIAGRAM_VIRTUALLY_FRAME" val="{&quot;height&quot;:575.3543307086615,&quot;left&quot;:11.872204724409448,&quot;top&quot;:14.626692913385828,&quot;width&quot;:263.65181102362203}"/>
</p:tagLst>
</file>

<file path=ppt/tags/tag6.xml><?xml version="1.0" encoding="utf-8"?>
<p:tagLst xmlns:p="http://schemas.openxmlformats.org/presentationml/2006/main">
  <p:tag name="KSO_WM_DIAGRAM_VIRTUALLY_FRAME" val="{&quot;height&quot;:575.3543307086615,&quot;left&quot;:11.872204724409448,&quot;top&quot;:14.626692913385828,&quot;width&quot;:263.65181102362203}"/>
</p:tagLst>
</file>

<file path=ppt/tags/tag7.xml><?xml version="1.0" encoding="utf-8"?>
<p:tagLst xmlns:p="http://schemas.openxmlformats.org/presentationml/2006/main">
  <p:tag name="commondata" val="eyJoZGlkIjoiMGMzODVmYjUyNTY1ZThmNWUyZmNlMmNkMDJlODE1MWUifQ==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9929</Words>
  <Application>WPS 演示</Application>
  <PresentationFormat/>
  <Paragraphs>736</Paragraphs>
  <Slides>43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52" baseType="lpstr">
      <vt:lpstr>Arial</vt:lpstr>
      <vt:lpstr>宋体</vt:lpstr>
      <vt:lpstr>Wingdings</vt:lpstr>
      <vt:lpstr>Arial</vt:lpstr>
      <vt:lpstr>微软雅黑</vt:lpstr>
      <vt:lpstr>Arial Unicode MS</vt:lpstr>
      <vt:lpstr>Calibri</vt:lpstr>
      <vt:lpstr>华文琥珀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未标题-1.psd</dc:title>
  <dc:creator>zhizh</dc:creator>
  <cp:lastModifiedBy>Rose</cp:lastModifiedBy>
  <cp:revision>13</cp:revision>
  <dcterms:created xsi:type="dcterms:W3CDTF">2024-04-11T11:52:00Z</dcterms:created>
  <dcterms:modified xsi:type="dcterms:W3CDTF">2024-04-12T09:54:06Z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O">
    <vt:lpwstr>wqlLaW5nc29mdCBQREYgdG8gV1BTIDkw</vt:lpwstr>
  </property>
  <property fmtid="{D5CDD505-2E9C-101B-9397-08002B2CF9AE}" pid="3" name="Created">
    <vt:filetime>2024-04-13T19:41:25Z</vt:filetime>
  </property>
  <property fmtid="{D5CDD505-2E9C-101B-9397-08002B2CF9AE}" pid="4" name="ICV">
    <vt:lpwstr>52455A25B5AB42F382D39B2467E38279_13</vt:lpwstr>
  </property>
  <property fmtid="{D5CDD505-2E9C-101B-9397-08002B2CF9AE}" pid="5" name="KSOProductBuildVer">
    <vt:lpwstr>2052-12.1.0.16417</vt:lpwstr>
  </property>
</Properties>
</file>